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ppt/theme/themeOverride2.xml" ContentType="application/vnd.openxmlformats-officedocument.themeOverr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heme/themeOverride3.xml" ContentType="application/vnd.openxmlformats-officedocument.themeOverride+xml"/>
  <Override PartName="/ppt/notesSlides/notesSlide5.xml" ContentType="application/vnd.openxmlformats-officedocument.presentationml.notesSlide+xml"/>
  <Override PartName="/ppt/theme/themeOverride4.xml" ContentType="application/vnd.openxmlformats-officedocument.themeOverride+xml"/>
  <Override PartName="/ppt/notesSlides/notesSlide6.xml" ContentType="application/vnd.openxmlformats-officedocument.presentationml.notesSlide+xml"/>
  <Override PartName="/ppt/theme/themeOverride5.xml" ContentType="application/vnd.openxmlformats-officedocument.themeOverride+xml"/>
  <Override PartName="/ppt/notesSlides/notesSlide7.xml" ContentType="application/vnd.openxmlformats-officedocument.presentationml.notesSlide+xml"/>
  <Override PartName="/ppt/theme/themeOverride6.xml" ContentType="application/vnd.openxmlformats-officedocument.themeOverride+xml"/>
  <Override PartName="/ppt/theme/themeOverride7.xml" ContentType="application/vnd.openxmlformats-officedocument.themeOverride+xml"/>
  <Override PartName="/ppt/notesSlides/notesSlide8.xml" ContentType="application/vnd.openxmlformats-officedocument.presentationml.notesSlide+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ppt/theme/themeOverride11.xml" ContentType="application/vnd.openxmlformats-officedocument.themeOverride+xml"/>
  <Override PartName="/ppt/theme/themeOverride12.xml" ContentType="application/vnd.openxmlformats-officedocument.themeOverride+xml"/>
  <Override PartName="/ppt/theme/themeOverride13.xml" ContentType="application/vnd.openxmlformats-officedocument.themeOverr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6"/>
  </p:sldMasterIdLst>
  <p:notesMasterIdLst>
    <p:notesMasterId r:id="rId24"/>
  </p:notesMasterIdLst>
  <p:sldIdLst>
    <p:sldId id="256" r:id="rId7"/>
    <p:sldId id="258" r:id="rId8"/>
    <p:sldId id="274" r:id="rId9"/>
    <p:sldId id="257" r:id="rId10"/>
    <p:sldId id="259" r:id="rId11"/>
    <p:sldId id="260" r:id="rId12"/>
    <p:sldId id="268" r:id="rId13"/>
    <p:sldId id="266" r:id="rId14"/>
    <p:sldId id="261" r:id="rId15"/>
    <p:sldId id="269" r:id="rId16"/>
    <p:sldId id="272" r:id="rId17"/>
    <p:sldId id="262" r:id="rId18"/>
    <p:sldId id="263" r:id="rId19"/>
    <p:sldId id="273" r:id="rId20"/>
    <p:sldId id="267" r:id="rId21"/>
    <p:sldId id="265" r:id="rId22"/>
    <p:sldId id="264"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tthew Smith" initials="MS" lastIdx="5" clrIdx="0">
    <p:extLst>
      <p:ext uri="{19B8F6BF-5375-455C-9EA6-DF929625EA0E}">
        <p15:presenceInfo xmlns:p15="http://schemas.microsoft.com/office/powerpoint/2012/main" userId="S::msmith@IDRC.ORG::98e4e44e-f317-4652-ad36-83dd11bb04f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5450"/>
    <a:srgbClr val="04DA3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E0DDB6A-A69F-4318-9135-0B3ED61B1656}" v="1287" dt="2021-03-09T11:51:23.870"/>
    <p1510:client id="{9D174755-A94B-FFEB-0E54-78716C0F7115}" v="58" dt="2021-03-09T01:38:32.811"/>
    <p1510:client id="{BE61FEC8-F839-4124-82CA-8BE5C8675420}" v="9" dt="2021-03-09T16:27:00.70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5" d="100"/>
          <a:sy n="75" d="100"/>
        </p:scale>
        <p:origin x="90" y="4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notesMaster" Target="notesMasters/notesMaster1.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slide" Target="slides/slide13.xml"/><Relationship Id="rId31" Type="http://schemas.microsoft.com/office/2015/10/relationships/revisionInfo" Target="revisionInfo.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ylene Bordeleau" userId="45ac47e0-ce81-4f90-b5a6-8d80c5dda642" providerId="ADAL" clId="{BE61FEC8-F839-4124-82CA-8BE5C8675420}"/>
    <pc:docChg chg="undo custSel modSld">
      <pc:chgData name="Mylene Bordeleau" userId="45ac47e0-ce81-4f90-b5a6-8d80c5dda642" providerId="ADAL" clId="{BE61FEC8-F839-4124-82CA-8BE5C8675420}" dt="2021-03-09T20:13:24.193" v="2642" actId="20577"/>
      <pc:docMkLst>
        <pc:docMk/>
      </pc:docMkLst>
      <pc:sldChg chg="addSp delSp modSp mod">
        <pc:chgData name="Mylene Bordeleau" userId="45ac47e0-ce81-4f90-b5a6-8d80c5dda642" providerId="ADAL" clId="{BE61FEC8-F839-4124-82CA-8BE5C8675420}" dt="2021-03-09T16:27:25.538" v="2568" actId="313"/>
        <pc:sldMkLst>
          <pc:docMk/>
          <pc:sldMk cId="2448630061" sldId="256"/>
        </pc:sldMkLst>
        <pc:spChg chg="mod">
          <ac:chgData name="Mylene Bordeleau" userId="45ac47e0-ce81-4f90-b5a6-8d80c5dda642" providerId="ADAL" clId="{BE61FEC8-F839-4124-82CA-8BE5C8675420}" dt="2021-03-09T16:27:25.538" v="2568" actId="313"/>
          <ac:spMkLst>
            <pc:docMk/>
            <pc:sldMk cId="2448630061" sldId="256"/>
            <ac:spMk id="2" creationId="{ACFE531E-0B0B-4121-B902-B1A1566587B0}"/>
          </ac:spMkLst>
        </pc:spChg>
        <pc:spChg chg="mod">
          <ac:chgData name="Mylene Bordeleau" userId="45ac47e0-ce81-4f90-b5a6-8d80c5dda642" providerId="ADAL" clId="{BE61FEC8-F839-4124-82CA-8BE5C8675420}" dt="2021-03-09T15:07:23.560" v="40" actId="20577"/>
          <ac:spMkLst>
            <pc:docMk/>
            <pc:sldMk cId="2448630061" sldId="256"/>
            <ac:spMk id="3" creationId="{3219BF0A-43E4-4B30-A4D9-B3806759E8E9}"/>
          </ac:spMkLst>
        </pc:spChg>
        <pc:picChg chg="del">
          <ac:chgData name="Mylene Bordeleau" userId="45ac47e0-ce81-4f90-b5a6-8d80c5dda642" providerId="ADAL" clId="{BE61FEC8-F839-4124-82CA-8BE5C8675420}" dt="2021-03-09T15:05:19.543" v="0" actId="478"/>
          <ac:picMkLst>
            <pc:docMk/>
            <pc:sldMk cId="2448630061" sldId="256"/>
            <ac:picMk id="5" creationId="{FF4F2BDF-536A-4B8C-BFBE-057A1872C422}"/>
          </ac:picMkLst>
        </pc:picChg>
        <pc:picChg chg="add mod">
          <ac:chgData name="Mylene Bordeleau" userId="45ac47e0-ce81-4f90-b5a6-8d80c5dda642" providerId="ADAL" clId="{BE61FEC8-F839-4124-82CA-8BE5C8675420}" dt="2021-03-09T15:05:41.776" v="6" actId="1076"/>
          <ac:picMkLst>
            <pc:docMk/>
            <pc:sldMk cId="2448630061" sldId="256"/>
            <ac:picMk id="7" creationId="{BF7DBA88-5BE4-4605-9406-A1D4A1127ACA}"/>
          </ac:picMkLst>
        </pc:picChg>
      </pc:sldChg>
      <pc:sldChg chg="modSp mod">
        <pc:chgData name="Mylene Bordeleau" userId="45ac47e0-ce81-4f90-b5a6-8d80c5dda642" providerId="ADAL" clId="{BE61FEC8-F839-4124-82CA-8BE5C8675420}" dt="2021-03-09T15:56:58.471" v="602" actId="20577"/>
        <pc:sldMkLst>
          <pc:docMk/>
          <pc:sldMk cId="3161817056" sldId="257"/>
        </pc:sldMkLst>
        <pc:spChg chg="mod">
          <ac:chgData name="Mylene Bordeleau" userId="45ac47e0-ce81-4f90-b5a6-8d80c5dda642" providerId="ADAL" clId="{BE61FEC8-F839-4124-82CA-8BE5C8675420}" dt="2021-03-09T15:55:49.567" v="511" actId="20577"/>
          <ac:spMkLst>
            <pc:docMk/>
            <pc:sldMk cId="3161817056" sldId="257"/>
            <ac:spMk id="2" creationId="{67DCE9F4-7C98-4EA2-99E7-E78B30DA4DD9}"/>
          </ac:spMkLst>
        </pc:spChg>
        <pc:spChg chg="mod">
          <ac:chgData name="Mylene Bordeleau" userId="45ac47e0-ce81-4f90-b5a6-8d80c5dda642" providerId="ADAL" clId="{BE61FEC8-F839-4124-82CA-8BE5C8675420}" dt="2021-03-09T15:56:58.471" v="602" actId="20577"/>
          <ac:spMkLst>
            <pc:docMk/>
            <pc:sldMk cId="3161817056" sldId="257"/>
            <ac:spMk id="3" creationId="{AA4E4A0B-AE20-4817-A223-4660C8A8B3A5}"/>
          </ac:spMkLst>
        </pc:spChg>
      </pc:sldChg>
      <pc:sldChg chg="modSp mod">
        <pc:chgData name="Mylene Bordeleau" userId="45ac47e0-ce81-4f90-b5a6-8d80c5dda642" providerId="ADAL" clId="{BE61FEC8-F839-4124-82CA-8BE5C8675420}" dt="2021-03-09T16:28:06.826" v="2614" actId="115"/>
        <pc:sldMkLst>
          <pc:docMk/>
          <pc:sldMk cId="466292935" sldId="258"/>
        </pc:sldMkLst>
        <pc:spChg chg="mod">
          <ac:chgData name="Mylene Bordeleau" userId="45ac47e0-ce81-4f90-b5a6-8d80c5dda642" providerId="ADAL" clId="{BE61FEC8-F839-4124-82CA-8BE5C8675420}" dt="2021-03-09T15:07:49.418" v="105" actId="20577"/>
          <ac:spMkLst>
            <pc:docMk/>
            <pc:sldMk cId="466292935" sldId="258"/>
            <ac:spMk id="2" creationId="{67DCE9F4-7C98-4EA2-99E7-E78B30DA4DD9}"/>
          </ac:spMkLst>
        </pc:spChg>
        <pc:spChg chg="mod">
          <ac:chgData name="Mylene Bordeleau" userId="45ac47e0-ce81-4f90-b5a6-8d80c5dda642" providerId="ADAL" clId="{BE61FEC8-F839-4124-82CA-8BE5C8675420}" dt="2021-03-09T16:28:06.826" v="2614" actId="115"/>
          <ac:spMkLst>
            <pc:docMk/>
            <pc:sldMk cId="466292935" sldId="258"/>
            <ac:spMk id="3" creationId="{AA4E4A0B-AE20-4817-A223-4660C8A8B3A5}"/>
          </ac:spMkLst>
        </pc:spChg>
      </pc:sldChg>
      <pc:sldChg chg="modSp mod modNotesTx">
        <pc:chgData name="Mylene Bordeleau" userId="45ac47e0-ce81-4f90-b5a6-8d80c5dda642" providerId="ADAL" clId="{BE61FEC8-F839-4124-82CA-8BE5C8675420}" dt="2021-03-09T16:28:45.391" v="2637" actId="20577"/>
        <pc:sldMkLst>
          <pc:docMk/>
          <pc:sldMk cId="3742315057" sldId="259"/>
        </pc:sldMkLst>
        <pc:spChg chg="mod">
          <ac:chgData name="Mylene Bordeleau" userId="45ac47e0-ce81-4f90-b5a6-8d80c5dda642" providerId="ADAL" clId="{BE61FEC8-F839-4124-82CA-8BE5C8675420}" dt="2021-03-09T15:57:08.111" v="615" actId="20577"/>
          <ac:spMkLst>
            <pc:docMk/>
            <pc:sldMk cId="3742315057" sldId="259"/>
            <ac:spMk id="2" creationId="{67DCE9F4-7C98-4EA2-99E7-E78B30DA4DD9}"/>
          </ac:spMkLst>
        </pc:spChg>
        <pc:spChg chg="mod">
          <ac:chgData name="Mylene Bordeleau" userId="45ac47e0-ce81-4f90-b5a6-8d80c5dda642" providerId="ADAL" clId="{BE61FEC8-F839-4124-82CA-8BE5C8675420}" dt="2021-03-09T15:57:33.581" v="632" actId="20577"/>
          <ac:spMkLst>
            <pc:docMk/>
            <pc:sldMk cId="3742315057" sldId="259"/>
            <ac:spMk id="3" creationId="{AA4E4A0B-AE20-4817-A223-4660C8A8B3A5}"/>
          </ac:spMkLst>
        </pc:spChg>
      </pc:sldChg>
      <pc:sldChg chg="modSp mod modNotesTx">
        <pc:chgData name="Mylene Bordeleau" userId="45ac47e0-ce81-4f90-b5a6-8d80c5dda642" providerId="ADAL" clId="{BE61FEC8-F839-4124-82CA-8BE5C8675420}" dt="2021-03-09T16:28:53.413" v="2638" actId="20577"/>
        <pc:sldMkLst>
          <pc:docMk/>
          <pc:sldMk cId="657609566" sldId="260"/>
        </pc:sldMkLst>
        <pc:spChg chg="mod">
          <ac:chgData name="Mylene Bordeleau" userId="45ac47e0-ce81-4f90-b5a6-8d80c5dda642" providerId="ADAL" clId="{BE61FEC8-F839-4124-82CA-8BE5C8675420}" dt="2021-03-09T16:02:18.857" v="857" actId="20577"/>
          <ac:spMkLst>
            <pc:docMk/>
            <pc:sldMk cId="657609566" sldId="260"/>
            <ac:spMk id="2" creationId="{67DCE9F4-7C98-4EA2-99E7-E78B30DA4DD9}"/>
          </ac:spMkLst>
        </pc:spChg>
        <pc:spChg chg="mod">
          <ac:chgData name="Mylene Bordeleau" userId="45ac47e0-ce81-4f90-b5a6-8d80c5dda642" providerId="ADAL" clId="{BE61FEC8-F839-4124-82CA-8BE5C8675420}" dt="2021-03-09T16:00:47.911" v="844" actId="20577"/>
          <ac:spMkLst>
            <pc:docMk/>
            <pc:sldMk cId="657609566" sldId="260"/>
            <ac:spMk id="3" creationId="{AA4E4A0B-AE20-4817-A223-4660C8A8B3A5}"/>
          </ac:spMkLst>
        </pc:spChg>
      </pc:sldChg>
      <pc:sldChg chg="modSp mod">
        <pc:chgData name="Mylene Bordeleau" userId="45ac47e0-ce81-4f90-b5a6-8d80c5dda642" providerId="ADAL" clId="{BE61FEC8-F839-4124-82CA-8BE5C8675420}" dt="2021-03-09T16:08:07.182" v="1034" actId="113"/>
        <pc:sldMkLst>
          <pc:docMk/>
          <pc:sldMk cId="634679180" sldId="261"/>
        </pc:sldMkLst>
        <pc:spChg chg="mod">
          <ac:chgData name="Mylene Bordeleau" userId="45ac47e0-ce81-4f90-b5a6-8d80c5dda642" providerId="ADAL" clId="{BE61FEC8-F839-4124-82CA-8BE5C8675420}" dt="2021-03-09T16:07:31.502" v="1031" actId="20577"/>
          <ac:spMkLst>
            <pc:docMk/>
            <pc:sldMk cId="634679180" sldId="261"/>
            <ac:spMk id="2" creationId="{67DCE9F4-7C98-4EA2-99E7-E78B30DA4DD9}"/>
          </ac:spMkLst>
        </pc:spChg>
        <pc:spChg chg="mod">
          <ac:chgData name="Mylene Bordeleau" userId="45ac47e0-ce81-4f90-b5a6-8d80c5dda642" providerId="ADAL" clId="{BE61FEC8-F839-4124-82CA-8BE5C8675420}" dt="2021-03-09T16:08:07.182" v="1034" actId="113"/>
          <ac:spMkLst>
            <pc:docMk/>
            <pc:sldMk cId="634679180" sldId="261"/>
            <ac:spMk id="3" creationId="{AA4E4A0B-AE20-4817-A223-4660C8A8B3A5}"/>
          </ac:spMkLst>
        </pc:spChg>
      </pc:sldChg>
      <pc:sldChg chg="modSp mod">
        <pc:chgData name="Mylene Bordeleau" userId="45ac47e0-ce81-4f90-b5a6-8d80c5dda642" providerId="ADAL" clId="{BE61FEC8-F839-4124-82CA-8BE5C8675420}" dt="2021-03-09T16:19:41.094" v="1500" actId="20577"/>
        <pc:sldMkLst>
          <pc:docMk/>
          <pc:sldMk cId="1919448762" sldId="262"/>
        </pc:sldMkLst>
        <pc:spChg chg="mod">
          <ac:chgData name="Mylene Bordeleau" userId="45ac47e0-ce81-4f90-b5a6-8d80c5dda642" providerId="ADAL" clId="{BE61FEC8-F839-4124-82CA-8BE5C8675420}" dt="2021-03-09T16:16:36.495" v="1204" actId="20577"/>
          <ac:spMkLst>
            <pc:docMk/>
            <pc:sldMk cId="1919448762" sldId="262"/>
            <ac:spMk id="2" creationId="{67DCE9F4-7C98-4EA2-99E7-E78B30DA4DD9}"/>
          </ac:spMkLst>
        </pc:spChg>
        <pc:spChg chg="mod">
          <ac:chgData name="Mylene Bordeleau" userId="45ac47e0-ce81-4f90-b5a6-8d80c5dda642" providerId="ADAL" clId="{BE61FEC8-F839-4124-82CA-8BE5C8675420}" dt="2021-03-09T16:19:41.094" v="1500" actId="20577"/>
          <ac:spMkLst>
            <pc:docMk/>
            <pc:sldMk cId="1919448762" sldId="262"/>
            <ac:spMk id="3" creationId="{AA4E4A0B-AE20-4817-A223-4660C8A8B3A5}"/>
          </ac:spMkLst>
        </pc:spChg>
      </pc:sldChg>
      <pc:sldChg chg="modSp mod">
        <pc:chgData name="Mylene Bordeleau" userId="45ac47e0-ce81-4f90-b5a6-8d80c5dda642" providerId="ADAL" clId="{BE61FEC8-F839-4124-82CA-8BE5C8675420}" dt="2021-03-09T16:21:15.151" v="1700" actId="20577"/>
        <pc:sldMkLst>
          <pc:docMk/>
          <pc:sldMk cId="1329177370" sldId="263"/>
        </pc:sldMkLst>
        <pc:spChg chg="mod">
          <ac:chgData name="Mylene Bordeleau" userId="45ac47e0-ce81-4f90-b5a6-8d80c5dda642" providerId="ADAL" clId="{BE61FEC8-F839-4124-82CA-8BE5C8675420}" dt="2021-03-09T16:19:49.260" v="1523" actId="20577"/>
          <ac:spMkLst>
            <pc:docMk/>
            <pc:sldMk cId="1329177370" sldId="263"/>
            <ac:spMk id="2" creationId="{67DCE9F4-7C98-4EA2-99E7-E78B30DA4DD9}"/>
          </ac:spMkLst>
        </pc:spChg>
        <pc:spChg chg="mod">
          <ac:chgData name="Mylene Bordeleau" userId="45ac47e0-ce81-4f90-b5a6-8d80c5dda642" providerId="ADAL" clId="{BE61FEC8-F839-4124-82CA-8BE5C8675420}" dt="2021-03-09T16:21:15.151" v="1700" actId="20577"/>
          <ac:spMkLst>
            <pc:docMk/>
            <pc:sldMk cId="1329177370" sldId="263"/>
            <ac:spMk id="3" creationId="{AA4E4A0B-AE20-4817-A223-4660C8A8B3A5}"/>
          </ac:spMkLst>
        </pc:spChg>
        <pc:graphicFrameChg chg="modGraphic">
          <ac:chgData name="Mylene Bordeleau" userId="45ac47e0-ce81-4f90-b5a6-8d80c5dda642" providerId="ADAL" clId="{BE61FEC8-F839-4124-82CA-8BE5C8675420}" dt="2021-03-09T16:20:47.749" v="1696" actId="20577"/>
          <ac:graphicFrameMkLst>
            <pc:docMk/>
            <pc:sldMk cId="1329177370" sldId="263"/>
            <ac:graphicFrameMk id="6" creationId="{24704C8D-F71E-4163-822F-DBEA8D86B509}"/>
          </ac:graphicFrameMkLst>
        </pc:graphicFrameChg>
      </pc:sldChg>
      <pc:sldChg chg="addSp delSp modSp mod">
        <pc:chgData name="Mylene Bordeleau" userId="45ac47e0-ce81-4f90-b5a6-8d80c5dda642" providerId="ADAL" clId="{BE61FEC8-F839-4124-82CA-8BE5C8675420}" dt="2021-03-09T16:23:25.595" v="1953" actId="1076"/>
        <pc:sldMkLst>
          <pc:docMk/>
          <pc:sldMk cId="3161440322" sldId="264"/>
        </pc:sldMkLst>
        <pc:spChg chg="mod">
          <ac:chgData name="Mylene Bordeleau" userId="45ac47e0-ce81-4f90-b5a6-8d80c5dda642" providerId="ADAL" clId="{BE61FEC8-F839-4124-82CA-8BE5C8675420}" dt="2021-03-09T16:23:13.992" v="1946" actId="20577"/>
          <ac:spMkLst>
            <pc:docMk/>
            <pc:sldMk cId="3161440322" sldId="264"/>
            <ac:spMk id="2" creationId="{ACFE531E-0B0B-4121-B902-B1A1566587B0}"/>
          </ac:spMkLst>
        </pc:spChg>
        <pc:picChg chg="add mod">
          <ac:chgData name="Mylene Bordeleau" userId="45ac47e0-ce81-4f90-b5a6-8d80c5dda642" providerId="ADAL" clId="{BE61FEC8-F839-4124-82CA-8BE5C8675420}" dt="2021-03-09T16:23:25.595" v="1953" actId="1076"/>
          <ac:picMkLst>
            <pc:docMk/>
            <pc:sldMk cId="3161440322" sldId="264"/>
            <ac:picMk id="4" creationId="{3DA95CF5-0BAF-4993-901E-76D1EE4B5F57}"/>
          </ac:picMkLst>
        </pc:picChg>
        <pc:picChg chg="del">
          <ac:chgData name="Mylene Bordeleau" userId="45ac47e0-ce81-4f90-b5a6-8d80c5dda642" providerId="ADAL" clId="{BE61FEC8-F839-4124-82CA-8BE5C8675420}" dt="2021-03-09T16:23:15.134" v="1947" actId="478"/>
          <ac:picMkLst>
            <pc:docMk/>
            <pc:sldMk cId="3161440322" sldId="264"/>
            <ac:picMk id="7" creationId="{FEE347FD-BD8A-49D2-BE25-87FBEDEDF5EF}"/>
          </ac:picMkLst>
        </pc:picChg>
      </pc:sldChg>
      <pc:sldChg chg="modSp mod">
        <pc:chgData name="Mylene Bordeleau" userId="45ac47e0-ce81-4f90-b5a6-8d80c5dda642" providerId="ADAL" clId="{BE61FEC8-F839-4124-82CA-8BE5C8675420}" dt="2021-03-09T16:23:08.843" v="1941" actId="20577"/>
        <pc:sldMkLst>
          <pc:docMk/>
          <pc:sldMk cId="3973341476" sldId="265"/>
        </pc:sldMkLst>
        <pc:spChg chg="mod">
          <ac:chgData name="Mylene Bordeleau" userId="45ac47e0-ce81-4f90-b5a6-8d80c5dda642" providerId="ADAL" clId="{BE61FEC8-F839-4124-82CA-8BE5C8675420}" dt="2021-03-09T16:23:08.843" v="1941" actId="20577"/>
          <ac:spMkLst>
            <pc:docMk/>
            <pc:sldMk cId="3973341476" sldId="265"/>
            <ac:spMk id="2" creationId="{ACFE531E-0B0B-4121-B902-B1A1566587B0}"/>
          </ac:spMkLst>
        </pc:spChg>
      </pc:sldChg>
      <pc:sldChg chg="modSp mod">
        <pc:chgData name="Mylene Bordeleau" userId="45ac47e0-ce81-4f90-b5a6-8d80c5dda642" providerId="ADAL" clId="{BE61FEC8-F839-4124-82CA-8BE5C8675420}" dt="2021-03-09T16:06:28.114" v="983" actId="113"/>
        <pc:sldMkLst>
          <pc:docMk/>
          <pc:sldMk cId="1608403220" sldId="266"/>
        </pc:sldMkLst>
        <pc:spChg chg="mod">
          <ac:chgData name="Mylene Bordeleau" userId="45ac47e0-ce81-4f90-b5a6-8d80c5dda642" providerId="ADAL" clId="{BE61FEC8-F839-4124-82CA-8BE5C8675420}" dt="2021-03-09T16:04:12.046" v="964"/>
          <ac:spMkLst>
            <pc:docMk/>
            <pc:sldMk cId="1608403220" sldId="266"/>
            <ac:spMk id="2" creationId="{67DCE9F4-7C98-4EA2-99E7-E78B30DA4DD9}"/>
          </ac:spMkLst>
        </pc:spChg>
        <pc:spChg chg="mod">
          <ac:chgData name="Mylene Bordeleau" userId="45ac47e0-ce81-4f90-b5a6-8d80c5dda642" providerId="ADAL" clId="{BE61FEC8-F839-4124-82CA-8BE5C8675420}" dt="2021-03-09T16:06:28.114" v="983" actId="113"/>
          <ac:spMkLst>
            <pc:docMk/>
            <pc:sldMk cId="1608403220" sldId="266"/>
            <ac:spMk id="3" creationId="{AA4E4A0B-AE20-4817-A223-4660C8A8B3A5}"/>
          </ac:spMkLst>
        </pc:spChg>
      </pc:sldChg>
      <pc:sldChg chg="modSp mod">
        <pc:chgData name="Mylene Bordeleau" userId="45ac47e0-ce81-4f90-b5a6-8d80c5dda642" providerId="ADAL" clId="{BE61FEC8-F839-4124-82CA-8BE5C8675420}" dt="2021-03-09T16:26:20.582" v="2552" actId="20577"/>
        <pc:sldMkLst>
          <pc:docMk/>
          <pc:sldMk cId="1205661808" sldId="267"/>
        </pc:sldMkLst>
        <pc:spChg chg="mod">
          <ac:chgData name="Mylene Bordeleau" userId="45ac47e0-ce81-4f90-b5a6-8d80c5dda642" providerId="ADAL" clId="{BE61FEC8-F839-4124-82CA-8BE5C8675420}" dt="2021-03-09T16:23:02.178" v="1920" actId="20577"/>
          <ac:spMkLst>
            <pc:docMk/>
            <pc:sldMk cId="1205661808" sldId="267"/>
            <ac:spMk id="2" creationId="{67DCE9F4-7C98-4EA2-99E7-E78B30DA4DD9}"/>
          </ac:spMkLst>
        </pc:spChg>
        <pc:spChg chg="mod">
          <ac:chgData name="Mylene Bordeleau" userId="45ac47e0-ce81-4f90-b5a6-8d80c5dda642" providerId="ADAL" clId="{BE61FEC8-F839-4124-82CA-8BE5C8675420}" dt="2021-03-09T16:26:20.582" v="2552" actId="20577"/>
          <ac:spMkLst>
            <pc:docMk/>
            <pc:sldMk cId="1205661808" sldId="267"/>
            <ac:spMk id="3" creationId="{AA4E4A0B-AE20-4817-A223-4660C8A8B3A5}"/>
          </ac:spMkLst>
        </pc:spChg>
      </pc:sldChg>
      <pc:sldChg chg="modSp mod">
        <pc:chgData name="Mylene Bordeleau" userId="45ac47e0-ce81-4f90-b5a6-8d80c5dda642" providerId="ADAL" clId="{BE61FEC8-F839-4124-82CA-8BE5C8675420}" dt="2021-03-09T16:03:49.927" v="963" actId="20577"/>
        <pc:sldMkLst>
          <pc:docMk/>
          <pc:sldMk cId="1000480977" sldId="268"/>
        </pc:sldMkLst>
        <pc:spChg chg="mod">
          <ac:chgData name="Mylene Bordeleau" userId="45ac47e0-ce81-4f90-b5a6-8d80c5dda642" providerId="ADAL" clId="{BE61FEC8-F839-4124-82CA-8BE5C8675420}" dt="2021-03-09T16:02:25.209" v="869" actId="20577"/>
          <ac:spMkLst>
            <pc:docMk/>
            <pc:sldMk cId="1000480977" sldId="268"/>
            <ac:spMk id="2" creationId="{67DCE9F4-7C98-4EA2-99E7-E78B30DA4DD9}"/>
          </ac:spMkLst>
        </pc:spChg>
        <pc:spChg chg="mod">
          <ac:chgData name="Mylene Bordeleau" userId="45ac47e0-ce81-4f90-b5a6-8d80c5dda642" providerId="ADAL" clId="{BE61FEC8-F839-4124-82CA-8BE5C8675420}" dt="2021-03-09T16:03:49.927" v="963" actId="20577"/>
          <ac:spMkLst>
            <pc:docMk/>
            <pc:sldMk cId="1000480977" sldId="268"/>
            <ac:spMk id="3" creationId="{AA4E4A0B-AE20-4817-A223-4660C8A8B3A5}"/>
          </ac:spMkLst>
        </pc:spChg>
      </pc:sldChg>
      <pc:sldChg chg="modSp mod">
        <pc:chgData name="Mylene Bordeleau" userId="45ac47e0-ce81-4f90-b5a6-8d80c5dda642" providerId="ADAL" clId="{BE61FEC8-F839-4124-82CA-8BE5C8675420}" dt="2021-03-09T20:13:24.193" v="2642" actId="20577"/>
        <pc:sldMkLst>
          <pc:docMk/>
          <pc:sldMk cId="3514366759" sldId="269"/>
        </pc:sldMkLst>
        <pc:spChg chg="mod">
          <ac:chgData name="Mylene Bordeleau" userId="45ac47e0-ce81-4f90-b5a6-8d80c5dda642" providerId="ADAL" clId="{BE61FEC8-F839-4124-82CA-8BE5C8675420}" dt="2021-03-09T16:08:42.643" v="1048" actId="20577"/>
          <ac:spMkLst>
            <pc:docMk/>
            <pc:sldMk cId="3514366759" sldId="269"/>
            <ac:spMk id="2" creationId="{67DCE9F4-7C98-4EA2-99E7-E78B30DA4DD9}"/>
          </ac:spMkLst>
        </pc:spChg>
        <pc:spChg chg="mod">
          <ac:chgData name="Mylene Bordeleau" userId="45ac47e0-ce81-4f90-b5a6-8d80c5dda642" providerId="ADAL" clId="{BE61FEC8-F839-4124-82CA-8BE5C8675420}" dt="2021-03-09T20:13:24.193" v="2642" actId="20577"/>
          <ac:spMkLst>
            <pc:docMk/>
            <pc:sldMk cId="3514366759" sldId="269"/>
            <ac:spMk id="3" creationId="{AA4E4A0B-AE20-4817-A223-4660C8A8B3A5}"/>
          </ac:spMkLst>
        </pc:spChg>
      </pc:sldChg>
      <pc:sldChg chg="modSp mod">
        <pc:chgData name="Mylene Bordeleau" userId="45ac47e0-ce81-4f90-b5a6-8d80c5dda642" providerId="ADAL" clId="{BE61FEC8-F839-4124-82CA-8BE5C8675420}" dt="2021-03-09T16:12:00.039" v="1170" actId="20577"/>
        <pc:sldMkLst>
          <pc:docMk/>
          <pc:sldMk cId="258748341" sldId="272"/>
        </pc:sldMkLst>
        <pc:spChg chg="mod">
          <ac:chgData name="Mylene Bordeleau" userId="45ac47e0-ce81-4f90-b5a6-8d80c5dda642" providerId="ADAL" clId="{BE61FEC8-F839-4124-82CA-8BE5C8675420}" dt="2021-03-09T16:10:51.191" v="1111" actId="6549"/>
          <ac:spMkLst>
            <pc:docMk/>
            <pc:sldMk cId="258748341" sldId="272"/>
            <ac:spMk id="2" creationId="{67DCE9F4-7C98-4EA2-99E7-E78B30DA4DD9}"/>
          </ac:spMkLst>
        </pc:spChg>
        <pc:spChg chg="mod">
          <ac:chgData name="Mylene Bordeleau" userId="45ac47e0-ce81-4f90-b5a6-8d80c5dda642" providerId="ADAL" clId="{BE61FEC8-F839-4124-82CA-8BE5C8675420}" dt="2021-03-09T16:12:00.039" v="1170" actId="20577"/>
          <ac:spMkLst>
            <pc:docMk/>
            <pc:sldMk cId="258748341" sldId="272"/>
            <ac:spMk id="3" creationId="{AA4E4A0B-AE20-4817-A223-4660C8A8B3A5}"/>
          </ac:spMkLst>
        </pc:spChg>
      </pc:sldChg>
      <pc:sldChg chg="modSp mod">
        <pc:chgData name="Mylene Bordeleau" userId="45ac47e0-ce81-4f90-b5a6-8d80c5dda642" providerId="ADAL" clId="{BE61FEC8-F839-4124-82CA-8BE5C8675420}" dt="2021-03-09T16:29:34.123" v="2639" actId="404"/>
        <pc:sldMkLst>
          <pc:docMk/>
          <pc:sldMk cId="2733594010" sldId="273"/>
        </pc:sldMkLst>
        <pc:spChg chg="mod">
          <ac:chgData name="Mylene Bordeleau" userId="45ac47e0-ce81-4f90-b5a6-8d80c5dda642" providerId="ADAL" clId="{BE61FEC8-F839-4124-82CA-8BE5C8675420}" dt="2021-03-09T16:21:25.358" v="1713" actId="20577"/>
          <ac:spMkLst>
            <pc:docMk/>
            <pc:sldMk cId="2733594010" sldId="273"/>
            <ac:spMk id="2" creationId="{67DCE9F4-7C98-4EA2-99E7-E78B30DA4DD9}"/>
          </ac:spMkLst>
        </pc:spChg>
        <pc:spChg chg="mod">
          <ac:chgData name="Mylene Bordeleau" userId="45ac47e0-ce81-4f90-b5a6-8d80c5dda642" providerId="ADAL" clId="{BE61FEC8-F839-4124-82CA-8BE5C8675420}" dt="2021-03-09T16:29:34.123" v="2639" actId="404"/>
          <ac:spMkLst>
            <pc:docMk/>
            <pc:sldMk cId="2733594010" sldId="273"/>
            <ac:spMk id="7" creationId="{16B71C4F-450A-46D2-BFAB-E1D6FD3B60BF}"/>
          </ac:spMkLst>
        </pc:spChg>
        <pc:graphicFrameChg chg="modGraphic">
          <ac:chgData name="Mylene Bordeleau" userId="45ac47e0-ce81-4f90-b5a6-8d80c5dda642" providerId="ADAL" clId="{BE61FEC8-F839-4124-82CA-8BE5C8675420}" dt="2021-03-09T16:22:34.868" v="1874" actId="20577"/>
          <ac:graphicFrameMkLst>
            <pc:docMk/>
            <pc:sldMk cId="2733594010" sldId="273"/>
            <ac:graphicFrameMk id="6" creationId="{D3B274BD-8214-4B00-A48F-99260E93545E}"/>
          </ac:graphicFrameMkLst>
        </pc:graphicFrameChg>
      </pc:sldChg>
      <pc:sldChg chg="modSp mod modNotesTx">
        <pc:chgData name="Mylene Bordeleau" userId="45ac47e0-ce81-4f90-b5a6-8d80c5dda642" providerId="ADAL" clId="{BE61FEC8-F839-4124-82CA-8BE5C8675420}" dt="2021-03-09T16:28:28.011" v="2636" actId="20577"/>
        <pc:sldMkLst>
          <pc:docMk/>
          <pc:sldMk cId="3568381823" sldId="274"/>
        </pc:sldMkLst>
        <pc:spChg chg="mod">
          <ac:chgData name="Mylene Bordeleau" userId="45ac47e0-ce81-4f90-b5a6-8d80c5dda642" providerId="ADAL" clId="{BE61FEC8-F839-4124-82CA-8BE5C8675420}" dt="2021-03-09T16:28:22.470" v="2635" actId="20577"/>
          <ac:spMkLst>
            <pc:docMk/>
            <pc:sldMk cId="3568381823" sldId="274"/>
            <ac:spMk id="3" creationId="{AA4E4A0B-AE20-4817-A223-4660C8A8B3A5}"/>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3ECDE1-A786-4D00-AE66-39BBB023908F}" type="datetimeFigureOut">
              <a:rPr lang="en-CA" smtClean="0"/>
              <a:t>2021-03-09</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58A481-B554-4496-B154-6E07F630A279}" type="slidenum">
              <a:rPr lang="en-CA" smtClean="0"/>
              <a:t>‹#›</a:t>
            </a:fld>
            <a:endParaRPr lang="en-CA"/>
          </a:p>
        </p:txBody>
      </p:sp>
    </p:spTree>
    <p:extLst>
      <p:ext uri="{BB962C8B-B14F-4D97-AF65-F5344CB8AC3E}">
        <p14:creationId xmlns:p14="http://schemas.microsoft.com/office/powerpoint/2010/main" val="6237142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a:p>
            <a:endParaRPr lang="en-CA"/>
          </a:p>
        </p:txBody>
      </p:sp>
      <p:sp>
        <p:nvSpPr>
          <p:cNvPr id="4" name="Slide Number Placeholder 3"/>
          <p:cNvSpPr>
            <a:spLocks noGrp="1"/>
          </p:cNvSpPr>
          <p:nvPr>
            <p:ph type="sldNum" sz="quarter" idx="5"/>
          </p:nvPr>
        </p:nvSpPr>
        <p:spPr/>
        <p:txBody>
          <a:bodyPr/>
          <a:lstStyle/>
          <a:p>
            <a:fld id="{ED58A481-B554-4496-B154-6E07F630A279}" type="slidenum">
              <a:rPr lang="en-CA" smtClean="0"/>
              <a:t>1</a:t>
            </a:fld>
            <a:endParaRPr lang="en-CA"/>
          </a:p>
        </p:txBody>
      </p:sp>
    </p:spTree>
    <p:extLst>
      <p:ext uri="{BB962C8B-B14F-4D97-AF65-F5344CB8AC3E}">
        <p14:creationId xmlns:p14="http://schemas.microsoft.com/office/powerpoint/2010/main" val="7345347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fld id="{ED58A481-B554-4496-B154-6E07F630A279}" type="slidenum">
              <a:rPr lang="en-CA" smtClean="0"/>
              <a:t>2</a:t>
            </a:fld>
            <a:endParaRPr lang="en-CA"/>
          </a:p>
        </p:txBody>
      </p:sp>
    </p:spTree>
    <p:extLst>
      <p:ext uri="{BB962C8B-B14F-4D97-AF65-F5344CB8AC3E}">
        <p14:creationId xmlns:p14="http://schemas.microsoft.com/office/powerpoint/2010/main" val="21088503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ED58A481-B554-4496-B154-6E07F630A279}" type="slidenum">
              <a:rPr lang="en-CA" smtClean="0"/>
              <a:t>3</a:t>
            </a:fld>
            <a:endParaRPr lang="en-CA"/>
          </a:p>
        </p:txBody>
      </p:sp>
    </p:spTree>
    <p:extLst>
      <p:ext uri="{BB962C8B-B14F-4D97-AF65-F5344CB8AC3E}">
        <p14:creationId xmlns:p14="http://schemas.microsoft.com/office/powerpoint/2010/main" val="39969700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fld id="{ED58A481-B554-4496-B154-6E07F630A279}" type="slidenum">
              <a:rPr lang="en-CA" smtClean="0"/>
              <a:t>4</a:t>
            </a:fld>
            <a:endParaRPr lang="en-CA"/>
          </a:p>
        </p:txBody>
      </p:sp>
    </p:spTree>
    <p:extLst>
      <p:ext uri="{BB962C8B-B14F-4D97-AF65-F5344CB8AC3E}">
        <p14:creationId xmlns:p14="http://schemas.microsoft.com/office/powerpoint/2010/main" val="5390175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ED58A481-B554-4496-B154-6E07F630A279}" type="slidenum">
              <a:rPr lang="en-CA" smtClean="0"/>
              <a:t>5</a:t>
            </a:fld>
            <a:endParaRPr lang="en-CA"/>
          </a:p>
        </p:txBody>
      </p:sp>
    </p:spTree>
    <p:extLst>
      <p:ext uri="{BB962C8B-B14F-4D97-AF65-F5344CB8AC3E}">
        <p14:creationId xmlns:p14="http://schemas.microsoft.com/office/powerpoint/2010/main" val="16249311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ED58A481-B554-4496-B154-6E07F630A279}" type="slidenum">
              <a:rPr lang="en-CA" smtClean="0"/>
              <a:t>6</a:t>
            </a:fld>
            <a:endParaRPr lang="en-CA"/>
          </a:p>
        </p:txBody>
      </p:sp>
    </p:spTree>
    <p:extLst>
      <p:ext uri="{BB962C8B-B14F-4D97-AF65-F5344CB8AC3E}">
        <p14:creationId xmlns:p14="http://schemas.microsoft.com/office/powerpoint/2010/main" val="16042946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fld id="{ED58A481-B554-4496-B154-6E07F630A279}" type="slidenum">
              <a:rPr lang="en-CA" smtClean="0"/>
              <a:t>7</a:t>
            </a:fld>
            <a:endParaRPr lang="en-CA"/>
          </a:p>
        </p:txBody>
      </p:sp>
    </p:spTree>
    <p:extLst>
      <p:ext uri="{BB962C8B-B14F-4D97-AF65-F5344CB8AC3E}">
        <p14:creationId xmlns:p14="http://schemas.microsoft.com/office/powerpoint/2010/main" val="38060723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fld id="{ED58A481-B554-4496-B154-6E07F630A279}" type="slidenum">
              <a:rPr lang="en-CA" smtClean="0"/>
              <a:t>9</a:t>
            </a:fld>
            <a:endParaRPr lang="en-CA"/>
          </a:p>
        </p:txBody>
      </p:sp>
    </p:spTree>
    <p:extLst>
      <p:ext uri="{BB962C8B-B14F-4D97-AF65-F5344CB8AC3E}">
        <p14:creationId xmlns:p14="http://schemas.microsoft.com/office/powerpoint/2010/main" val="28575824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93382F-5141-4194-AC2F-F4CDC94E9A3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12315BC5-FFC4-415E-BA2F-1464E959ABC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AE7CD2F6-EAB4-43F1-9950-5DEEC539B299}"/>
              </a:ext>
            </a:extLst>
          </p:cNvPr>
          <p:cNvSpPr>
            <a:spLocks noGrp="1"/>
          </p:cNvSpPr>
          <p:nvPr>
            <p:ph type="dt" sz="half" idx="10"/>
          </p:nvPr>
        </p:nvSpPr>
        <p:spPr/>
        <p:txBody>
          <a:bodyPr/>
          <a:lstStyle/>
          <a:p>
            <a:fld id="{4955EA8E-08EF-456A-B390-2A1A5EEF122F}" type="datetimeFigureOut">
              <a:rPr lang="en-CA" smtClean="0"/>
              <a:t>2021-03-09</a:t>
            </a:fld>
            <a:endParaRPr lang="en-CA"/>
          </a:p>
        </p:txBody>
      </p:sp>
      <p:sp>
        <p:nvSpPr>
          <p:cNvPr id="5" name="Footer Placeholder 4">
            <a:extLst>
              <a:ext uri="{FF2B5EF4-FFF2-40B4-BE49-F238E27FC236}">
                <a16:creationId xmlns:a16="http://schemas.microsoft.com/office/drawing/2014/main" id="{2160D7F2-9511-4AD3-854B-A1E4F0E1DECA}"/>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D0DD8CAF-B9D6-4C74-A886-3743CA3EAA49}"/>
              </a:ext>
            </a:extLst>
          </p:cNvPr>
          <p:cNvSpPr>
            <a:spLocks noGrp="1"/>
          </p:cNvSpPr>
          <p:nvPr>
            <p:ph type="sldNum" sz="quarter" idx="12"/>
          </p:nvPr>
        </p:nvSpPr>
        <p:spPr/>
        <p:txBody>
          <a:bodyPr/>
          <a:lstStyle/>
          <a:p>
            <a:fld id="{7B38F09A-ABA8-48FE-9F40-A5B7E1DAF614}" type="slidenum">
              <a:rPr lang="en-CA" smtClean="0"/>
              <a:t>‹#›</a:t>
            </a:fld>
            <a:endParaRPr lang="en-CA"/>
          </a:p>
        </p:txBody>
      </p:sp>
    </p:spTree>
    <p:extLst>
      <p:ext uri="{BB962C8B-B14F-4D97-AF65-F5344CB8AC3E}">
        <p14:creationId xmlns:p14="http://schemas.microsoft.com/office/powerpoint/2010/main" val="2091443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F99324-9465-4766-8222-AAE8AA3609A1}"/>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3A15B349-39B2-435C-88EE-0BB88E34EF6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9EECA563-E3F8-4415-AB03-42BD12F6B989}"/>
              </a:ext>
            </a:extLst>
          </p:cNvPr>
          <p:cNvSpPr>
            <a:spLocks noGrp="1"/>
          </p:cNvSpPr>
          <p:nvPr>
            <p:ph type="dt" sz="half" idx="10"/>
          </p:nvPr>
        </p:nvSpPr>
        <p:spPr/>
        <p:txBody>
          <a:bodyPr/>
          <a:lstStyle/>
          <a:p>
            <a:fld id="{4955EA8E-08EF-456A-B390-2A1A5EEF122F}" type="datetimeFigureOut">
              <a:rPr lang="en-CA" smtClean="0"/>
              <a:t>2021-03-09</a:t>
            </a:fld>
            <a:endParaRPr lang="en-CA"/>
          </a:p>
        </p:txBody>
      </p:sp>
      <p:sp>
        <p:nvSpPr>
          <p:cNvPr id="5" name="Footer Placeholder 4">
            <a:extLst>
              <a:ext uri="{FF2B5EF4-FFF2-40B4-BE49-F238E27FC236}">
                <a16:creationId xmlns:a16="http://schemas.microsoft.com/office/drawing/2014/main" id="{278EB08D-DDC2-4102-9790-C7D097F18CA5}"/>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BC9C4A93-32BB-44B6-80D5-7EA0FE55149B}"/>
              </a:ext>
            </a:extLst>
          </p:cNvPr>
          <p:cNvSpPr>
            <a:spLocks noGrp="1"/>
          </p:cNvSpPr>
          <p:nvPr>
            <p:ph type="sldNum" sz="quarter" idx="12"/>
          </p:nvPr>
        </p:nvSpPr>
        <p:spPr/>
        <p:txBody>
          <a:bodyPr/>
          <a:lstStyle/>
          <a:p>
            <a:fld id="{7B38F09A-ABA8-48FE-9F40-A5B7E1DAF614}" type="slidenum">
              <a:rPr lang="en-CA" smtClean="0"/>
              <a:t>‹#›</a:t>
            </a:fld>
            <a:endParaRPr lang="en-CA"/>
          </a:p>
        </p:txBody>
      </p:sp>
    </p:spTree>
    <p:extLst>
      <p:ext uri="{BB962C8B-B14F-4D97-AF65-F5344CB8AC3E}">
        <p14:creationId xmlns:p14="http://schemas.microsoft.com/office/powerpoint/2010/main" val="11363432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5EEAC24-EBE7-4CA8-9886-557854DF2EC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1E47743A-AFD4-4EC1-83FC-5FA96B9ECD1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AB730A74-8983-46D5-8F4D-9ACAB99E0A76}"/>
              </a:ext>
            </a:extLst>
          </p:cNvPr>
          <p:cNvSpPr>
            <a:spLocks noGrp="1"/>
          </p:cNvSpPr>
          <p:nvPr>
            <p:ph type="dt" sz="half" idx="10"/>
          </p:nvPr>
        </p:nvSpPr>
        <p:spPr/>
        <p:txBody>
          <a:bodyPr/>
          <a:lstStyle/>
          <a:p>
            <a:fld id="{4955EA8E-08EF-456A-B390-2A1A5EEF122F}" type="datetimeFigureOut">
              <a:rPr lang="en-CA" smtClean="0"/>
              <a:t>2021-03-09</a:t>
            </a:fld>
            <a:endParaRPr lang="en-CA"/>
          </a:p>
        </p:txBody>
      </p:sp>
      <p:sp>
        <p:nvSpPr>
          <p:cNvPr id="5" name="Footer Placeholder 4">
            <a:extLst>
              <a:ext uri="{FF2B5EF4-FFF2-40B4-BE49-F238E27FC236}">
                <a16:creationId xmlns:a16="http://schemas.microsoft.com/office/drawing/2014/main" id="{EC51739A-51D5-4733-8DDC-5AD438FF1E50}"/>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75959656-46CB-4AFF-98BF-487965D689A3}"/>
              </a:ext>
            </a:extLst>
          </p:cNvPr>
          <p:cNvSpPr>
            <a:spLocks noGrp="1"/>
          </p:cNvSpPr>
          <p:nvPr>
            <p:ph type="sldNum" sz="quarter" idx="12"/>
          </p:nvPr>
        </p:nvSpPr>
        <p:spPr/>
        <p:txBody>
          <a:bodyPr/>
          <a:lstStyle/>
          <a:p>
            <a:fld id="{7B38F09A-ABA8-48FE-9F40-A5B7E1DAF614}" type="slidenum">
              <a:rPr lang="en-CA" smtClean="0"/>
              <a:t>‹#›</a:t>
            </a:fld>
            <a:endParaRPr lang="en-CA"/>
          </a:p>
        </p:txBody>
      </p:sp>
    </p:spTree>
    <p:extLst>
      <p:ext uri="{BB962C8B-B14F-4D97-AF65-F5344CB8AC3E}">
        <p14:creationId xmlns:p14="http://schemas.microsoft.com/office/powerpoint/2010/main" val="2877050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B79B5D-C38C-4DFD-A004-BFAE3B6DDE0D}"/>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964F5EE3-23DC-4032-904A-4D40148EFAA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29F8BB0C-1436-4BB0-977B-52776D9A1681}"/>
              </a:ext>
            </a:extLst>
          </p:cNvPr>
          <p:cNvSpPr>
            <a:spLocks noGrp="1"/>
          </p:cNvSpPr>
          <p:nvPr>
            <p:ph type="dt" sz="half" idx="10"/>
          </p:nvPr>
        </p:nvSpPr>
        <p:spPr/>
        <p:txBody>
          <a:bodyPr/>
          <a:lstStyle/>
          <a:p>
            <a:fld id="{4955EA8E-08EF-456A-B390-2A1A5EEF122F}" type="datetimeFigureOut">
              <a:rPr lang="en-CA" smtClean="0"/>
              <a:t>2021-03-09</a:t>
            </a:fld>
            <a:endParaRPr lang="en-CA"/>
          </a:p>
        </p:txBody>
      </p:sp>
      <p:sp>
        <p:nvSpPr>
          <p:cNvPr id="5" name="Footer Placeholder 4">
            <a:extLst>
              <a:ext uri="{FF2B5EF4-FFF2-40B4-BE49-F238E27FC236}">
                <a16:creationId xmlns:a16="http://schemas.microsoft.com/office/drawing/2014/main" id="{0A3F7FC2-5468-4556-897E-5BB4128141C5}"/>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B7964115-CFD4-466B-8088-EFA1C37106A8}"/>
              </a:ext>
            </a:extLst>
          </p:cNvPr>
          <p:cNvSpPr>
            <a:spLocks noGrp="1"/>
          </p:cNvSpPr>
          <p:nvPr>
            <p:ph type="sldNum" sz="quarter" idx="12"/>
          </p:nvPr>
        </p:nvSpPr>
        <p:spPr/>
        <p:txBody>
          <a:bodyPr/>
          <a:lstStyle/>
          <a:p>
            <a:fld id="{7B38F09A-ABA8-48FE-9F40-A5B7E1DAF614}" type="slidenum">
              <a:rPr lang="en-CA" smtClean="0"/>
              <a:t>‹#›</a:t>
            </a:fld>
            <a:endParaRPr lang="en-CA"/>
          </a:p>
        </p:txBody>
      </p:sp>
    </p:spTree>
    <p:extLst>
      <p:ext uri="{BB962C8B-B14F-4D97-AF65-F5344CB8AC3E}">
        <p14:creationId xmlns:p14="http://schemas.microsoft.com/office/powerpoint/2010/main" val="37624509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622B0-5AEA-4D07-BA1B-8AB4FA8A7A3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91EA53D8-697C-47AA-890F-6268A92E06A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2868228-E050-4A5B-A6C0-8B1CF0C06195}"/>
              </a:ext>
            </a:extLst>
          </p:cNvPr>
          <p:cNvSpPr>
            <a:spLocks noGrp="1"/>
          </p:cNvSpPr>
          <p:nvPr>
            <p:ph type="dt" sz="half" idx="10"/>
          </p:nvPr>
        </p:nvSpPr>
        <p:spPr/>
        <p:txBody>
          <a:bodyPr/>
          <a:lstStyle/>
          <a:p>
            <a:fld id="{4955EA8E-08EF-456A-B390-2A1A5EEF122F}" type="datetimeFigureOut">
              <a:rPr lang="en-CA" smtClean="0"/>
              <a:t>2021-03-09</a:t>
            </a:fld>
            <a:endParaRPr lang="en-CA"/>
          </a:p>
        </p:txBody>
      </p:sp>
      <p:sp>
        <p:nvSpPr>
          <p:cNvPr id="5" name="Footer Placeholder 4">
            <a:extLst>
              <a:ext uri="{FF2B5EF4-FFF2-40B4-BE49-F238E27FC236}">
                <a16:creationId xmlns:a16="http://schemas.microsoft.com/office/drawing/2014/main" id="{7AD5AC24-57E8-486E-9F00-EB68685F56CC}"/>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CC4C6F20-6FAE-42E6-AAAF-84A6798F88E0}"/>
              </a:ext>
            </a:extLst>
          </p:cNvPr>
          <p:cNvSpPr>
            <a:spLocks noGrp="1"/>
          </p:cNvSpPr>
          <p:nvPr>
            <p:ph type="sldNum" sz="quarter" idx="12"/>
          </p:nvPr>
        </p:nvSpPr>
        <p:spPr/>
        <p:txBody>
          <a:bodyPr/>
          <a:lstStyle/>
          <a:p>
            <a:fld id="{7B38F09A-ABA8-48FE-9F40-A5B7E1DAF614}" type="slidenum">
              <a:rPr lang="en-CA" smtClean="0"/>
              <a:t>‹#›</a:t>
            </a:fld>
            <a:endParaRPr lang="en-CA"/>
          </a:p>
        </p:txBody>
      </p:sp>
    </p:spTree>
    <p:extLst>
      <p:ext uri="{BB962C8B-B14F-4D97-AF65-F5344CB8AC3E}">
        <p14:creationId xmlns:p14="http://schemas.microsoft.com/office/powerpoint/2010/main" val="36291154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BE74EF-EFE3-4C45-8F80-0DB503B1FBCC}"/>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32ED53A2-477B-4DF3-9224-40A33D30FC3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61C02973-A1FA-4DB3-87F1-8E6716C0B5A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F739C7DD-A46F-4C80-A9F4-A83945F38386}"/>
              </a:ext>
            </a:extLst>
          </p:cNvPr>
          <p:cNvSpPr>
            <a:spLocks noGrp="1"/>
          </p:cNvSpPr>
          <p:nvPr>
            <p:ph type="dt" sz="half" idx="10"/>
          </p:nvPr>
        </p:nvSpPr>
        <p:spPr/>
        <p:txBody>
          <a:bodyPr/>
          <a:lstStyle/>
          <a:p>
            <a:fld id="{4955EA8E-08EF-456A-B390-2A1A5EEF122F}" type="datetimeFigureOut">
              <a:rPr lang="en-CA" smtClean="0"/>
              <a:t>2021-03-09</a:t>
            </a:fld>
            <a:endParaRPr lang="en-CA"/>
          </a:p>
        </p:txBody>
      </p:sp>
      <p:sp>
        <p:nvSpPr>
          <p:cNvPr id="6" name="Footer Placeholder 5">
            <a:extLst>
              <a:ext uri="{FF2B5EF4-FFF2-40B4-BE49-F238E27FC236}">
                <a16:creationId xmlns:a16="http://schemas.microsoft.com/office/drawing/2014/main" id="{8F475412-3BF9-4EDF-A9E6-78ED11E71CF0}"/>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827E3952-4DE2-452E-B382-46BD501F2DEE}"/>
              </a:ext>
            </a:extLst>
          </p:cNvPr>
          <p:cNvSpPr>
            <a:spLocks noGrp="1"/>
          </p:cNvSpPr>
          <p:nvPr>
            <p:ph type="sldNum" sz="quarter" idx="12"/>
          </p:nvPr>
        </p:nvSpPr>
        <p:spPr/>
        <p:txBody>
          <a:bodyPr/>
          <a:lstStyle/>
          <a:p>
            <a:fld id="{7B38F09A-ABA8-48FE-9F40-A5B7E1DAF614}" type="slidenum">
              <a:rPr lang="en-CA" smtClean="0"/>
              <a:t>‹#›</a:t>
            </a:fld>
            <a:endParaRPr lang="en-CA"/>
          </a:p>
        </p:txBody>
      </p:sp>
    </p:spTree>
    <p:extLst>
      <p:ext uri="{BB962C8B-B14F-4D97-AF65-F5344CB8AC3E}">
        <p14:creationId xmlns:p14="http://schemas.microsoft.com/office/powerpoint/2010/main" val="523787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56BDE-BCDB-4A57-9DA3-FB426D8B40F7}"/>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EEC9B592-760B-47DD-954C-5C4439652A6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F09C67D-19C0-4775-BCE9-EBAEB261D66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2D58718D-BCE4-4AFF-AEFD-3FC2B602F25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26D9CEA-942F-4175-BC34-30780375211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814170B0-E2B6-424A-8FD5-BD933C1AE3C6}"/>
              </a:ext>
            </a:extLst>
          </p:cNvPr>
          <p:cNvSpPr>
            <a:spLocks noGrp="1"/>
          </p:cNvSpPr>
          <p:nvPr>
            <p:ph type="dt" sz="half" idx="10"/>
          </p:nvPr>
        </p:nvSpPr>
        <p:spPr/>
        <p:txBody>
          <a:bodyPr/>
          <a:lstStyle/>
          <a:p>
            <a:fld id="{4955EA8E-08EF-456A-B390-2A1A5EEF122F}" type="datetimeFigureOut">
              <a:rPr lang="en-CA" smtClean="0"/>
              <a:t>2021-03-09</a:t>
            </a:fld>
            <a:endParaRPr lang="en-CA"/>
          </a:p>
        </p:txBody>
      </p:sp>
      <p:sp>
        <p:nvSpPr>
          <p:cNvPr id="8" name="Footer Placeholder 7">
            <a:extLst>
              <a:ext uri="{FF2B5EF4-FFF2-40B4-BE49-F238E27FC236}">
                <a16:creationId xmlns:a16="http://schemas.microsoft.com/office/drawing/2014/main" id="{CAA23782-EDF4-4D2F-909B-7D3CB2A0B42C}"/>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6134C4A8-1F7C-4BEA-8D72-C9A60A42C871}"/>
              </a:ext>
            </a:extLst>
          </p:cNvPr>
          <p:cNvSpPr>
            <a:spLocks noGrp="1"/>
          </p:cNvSpPr>
          <p:nvPr>
            <p:ph type="sldNum" sz="quarter" idx="12"/>
          </p:nvPr>
        </p:nvSpPr>
        <p:spPr/>
        <p:txBody>
          <a:bodyPr/>
          <a:lstStyle/>
          <a:p>
            <a:fld id="{7B38F09A-ABA8-48FE-9F40-A5B7E1DAF614}" type="slidenum">
              <a:rPr lang="en-CA" smtClean="0"/>
              <a:t>‹#›</a:t>
            </a:fld>
            <a:endParaRPr lang="en-CA"/>
          </a:p>
        </p:txBody>
      </p:sp>
    </p:spTree>
    <p:extLst>
      <p:ext uri="{BB962C8B-B14F-4D97-AF65-F5344CB8AC3E}">
        <p14:creationId xmlns:p14="http://schemas.microsoft.com/office/powerpoint/2010/main" val="2985550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5CB76E-C859-460E-94B5-C4D93DF0036B}"/>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C17A0574-D462-490E-BB2C-3BEB809C2B67}"/>
              </a:ext>
            </a:extLst>
          </p:cNvPr>
          <p:cNvSpPr>
            <a:spLocks noGrp="1"/>
          </p:cNvSpPr>
          <p:nvPr>
            <p:ph type="dt" sz="half" idx="10"/>
          </p:nvPr>
        </p:nvSpPr>
        <p:spPr/>
        <p:txBody>
          <a:bodyPr/>
          <a:lstStyle/>
          <a:p>
            <a:fld id="{4955EA8E-08EF-456A-B390-2A1A5EEF122F}" type="datetimeFigureOut">
              <a:rPr lang="en-CA" smtClean="0"/>
              <a:t>2021-03-09</a:t>
            </a:fld>
            <a:endParaRPr lang="en-CA"/>
          </a:p>
        </p:txBody>
      </p:sp>
      <p:sp>
        <p:nvSpPr>
          <p:cNvPr id="4" name="Footer Placeholder 3">
            <a:extLst>
              <a:ext uri="{FF2B5EF4-FFF2-40B4-BE49-F238E27FC236}">
                <a16:creationId xmlns:a16="http://schemas.microsoft.com/office/drawing/2014/main" id="{54DFF406-7C87-43AD-A125-694F7EC3ADF9}"/>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802D9BFF-0D3B-4933-9BB6-D56D03707B1B}"/>
              </a:ext>
            </a:extLst>
          </p:cNvPr>
          <p:cNvSpPr>
            <a:spLocks noGrp="1"/>
          </p:cNvSpPr>
          <p:nvPr>
            <p:ph type="sldNum" sz="quarter" idx="12"/>
          </p:nvPr>
        </p:nvSpPr>
        <p:spPr/>
        <p:txBody>
          <a:bodyPr/>
          <a:lstStyle/>
          <a:p>
            <a:fld id="{7B38F09A-ABA8-48FE-9F40-A5B7E1DAF614}" type="slidenum">
              <a:rPr lang="en-CA" smtClean="0"/>
              <a:t>‹#›</a:t>
            </a:fld>
            <a:endParaRPr lang="en-CA"/>
          </a:p>
        </p:txBody>
      </p:sp>
    </p:spTree>
    <p:extLst>
      <p:ext uri="{BB962C8B-B14F-4D97-AF65-F5344CB8AC3E}">
        <p14:creationId xmlns:p14="http://schemas.microsoft.com/office/powerpoint/2010/main" val="1462323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3A128C3-8D62-4C83-8045-883891C86028}"/>
              </a:ext>
            </a:extLst>
          </p:cNvPr>
          <p:cNvSpPr>
            <a:spLocks noGrp="1"/>
          </p:cNvSpPr>
          <p:nvPr>
            <p:ph type="dt" sz="half" idx="10"/>
          </p:nvPr>
        </p:nvSpPr>
        <p:spPr/>
        <p:txBody>
          <a:bodyPr/>
          <a:lstStyle/>
          <a:p>
            <a:fld id="{4955EA8E-08EF-456A-B390-2A1A5EEF122F}" type="datetimeFigureOut">
              <a:rPr lang="en-CA" smtClean="0"/>
              <a:t>2021-03-09</a:t>
            </a:fld>
            <a:endParaRPr lang="en-CA"/>
          </a:p>
        </p:txBody>
      </p:sp>
      <p:sp>
        <p:nvSpPr>
          <p:cNvPr id="3" name="Footer Placeholder 2">
            <a:extLst>
              <a:ext uri="{FF2B5EF4-FFF2-40B4-BE49-F238E27FC236}">
                <a16:creationId xmlns:a16="http://schemas.microsoft.com/office/drawing/2014/main" id="{BE16A360-DB63-4C0C-8A99-5EC3A5A6C293}"/>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8D599DEC-9997-4A2B-961D-6C6949041386}"/>
              </a:ext>
            </a:extLst>
          </p:cNvPr>
          <p:cNvSpPr>
            <a:spLocks noGrp="1"/>
          </p:cNvSpPr>
          <p:nvPr>
            <p:ph type="sldNum" sz="quarter" idx="12"/>
          </p:nvPr>
        </p:nvSpPr>
        <p:spPr/>
        <p:txBody>
          <a:bodyPr/>
          <a:lstStyle/>
          <a:p>
            <a:fld id="{7B38F09A-ABA8-48FE-9F40-A5B7E1DAF614}" type="slidenum">
              <a:rPr lang="en-CA" smtClean="0"/>
              <a:t>‹#›</a:t>
            </a:fld>
            <a:endParaRPr lang="en-CA"/>
          </a:p>
        </p:txBody>
      </p:sp>
    </p:spTree>
    <p:extLst>
      <p:ext uri="{BB962C8B-B14F-4D97-AF65-F5344CB8AC3E}">
        <p14:creationId xmlns:p14="http://schemas.microsoft.com/office/powerpoint/2010/main" val="39405496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8CD93E-C075-4DCA-A250-9920442E26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715EC744-8FAF-4781-A48E-A5397F9261A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D5CE0C05-B753-4D4A-A2BE-E1B6F4E878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8635ED8-130D-4339-A557-4E56FCA1BB82}"/>
              </a:ext>
            </a:extLst>
          </p:cNvPr>
          <p:cNvSpPr>
            <a:spLocks noGrp="1"/>
          </p:cNvSpPr>
          <p:nvPr>
            <p:ph type="dt" sz="half" idx="10"/>
          </p:nvPr>
        </p:nvSpPr>
        <p:spPr/>
        <p:txBody>
          <a:bodyPr/>
          <a:lstStyle/>
          <a:p>
            <a:fld id="{4955EA8E-08EF-456A-B390-2A1A5EEF122F}" type="datetimeFigureOut">
              <a:rPr lang="en-CA" smtClean="0"/>
              <a:t>2021-03-09</a:t>
            </a:fld>
            <a:endParaRPr lang="en-CA"/>
          </a:p>
        </p:txBody>
      </p:sp>
      <p:sp>
        <p:nvSpPr>
          <p:cNvPr id="6" name="Footer Placeholder 5">
            <a:extLst>
              <a:ext uri="{FF2B5EF4-FFF2-40B4-BE49-F238E27FC236}">
                <a16:creationId xmlns:a16="http://schemas.microsoft.com/office/drawing/2014/main" id="{756724AE-9226-401D-89BF-DDB4C14ECCB1}"/>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E3B92EEA-ACC4-4BCB-BB49-2D29EC617B7C}"/>
              </a:ext>
            </a:extLst>
          </p:cNvPr>
          <p:cNvSpPr>
            <a:spLocks noGrp="1"/>
          </p:cNvSpPr>
          <p:nvPr>
            <p:ph type="sldNum" sz="quarter" idx="12"/>
          </p:nvPr>
        </p:nvSpPr>
        <p:spPr/>
        <p:txBody>
          <a:bodyPr/>
          <a:lstStyle/>
          <a:p>
            <a:fld id="{7B38F09A-ABA8-48FE-9F40-A5B7E1DAF614}" type="slidenum">
              <a:rPr lang="en-CA" smtClean="0"/>
              <a:t>‹#›</a:t>
            </a:fld>
            <a:endParaRPr lang="en-CA"/>
          </a:p>
        </p:txBody>
      </p:sp>
    </p:spTree>
    <p:extLst>
      <p:ext uri="{BB962C8B-B14F-4D97-AF65-F5344CB8AC3E}">
        <p14:creationId xmlns:p14="http://schemas.microsoft.com/office/powerpoint/2010/main" val="5808615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BCA926-831C-4808-BED3-1F5D198F39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9ED97E2B-AFE2-4989-A205-756355C33D7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3170CD97-9447-4EA5-BB59-5A84F406E3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B83538-3D12-4D4E-88DB-B055B7DE8750}"/>
              </a:ext>
            </a:extLst>
          </p:cNvPr>
          <p:cNvSpPr>
            <a:spLocks noGrp="1"/>
          </p:cNvSpPr>
          <p:nvPr>
            <p:ph type="dt" sz="half" idx="10"/>
          </p:nvPr>
        </p:nvSpPr>
        <p:spPr/>
        <p:txBody>
          <a:bodyPr/>
          <a:lstStyle/>
          <a:p>
            <a:fld id="{4955EA8E-08EF-456A-B390-2A1A5EEF122F}" type="datetimeFigureOut">
              <a:rPr lang="en-CA" smtClean="0"/>
              <a:t>2021-03-09</a:t>
            </a:fld>
            <a:endParaRPr lang="en-CA"/>
          </a:p>
        </p:txBody>
      </p:sp>
      <p:sp>
        <p:nvSpPr>
          <p:cNvPr id="6" name="Footer Placeholder 5">
            <a:extLst>
              <a:ext uri="{FF2B5EF4-FFF2-40B4-BE49-F238E27FC236}">
                <a16:creationId xmlns:a16="http://schemas.microsoft.com/office/drawing/2014/main" id="{77A7E362-086D-4563-B955-D700591795B9}"/>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0F5BE490-8E21-43F0-A377-E725A099C87A}"/>
              </a:ext>
            </a:extLst>
          </p:cNvPr>
          <p:cNvSpPr>
            <a:spLocks noGrp="1"/>
          </p:cNvSpPr>
          <p:nvPr>
            <p:ph type="sldNum" sz="quarter" idx="12"/>
          </p:nvPr>
        </p:nvSpPr>
        <p:spPr/>
        <p:txBody>
          <a:bodyPr/>
          <a:lstStyle/>
          <a:p>
            <a:fld id="{7B38F09A-ABA8-48FE-9F40-A5B7E1DAF614}" type="slidenum">
              <a:rPr lang="en-CA" smtClean="0"/>
              <a:t>‹#›</a:t>
            </a:fld>
            <a:endParaRPr lang="en-CA"/>
          </a:p>
        </p:txBody>
      </p:sp>
    </p:spTree>
    <p:extLst>
      <p:ext uri="{BB962C8B-B14F-4D97-AF65-F5344CB8AC3E}">
        <p14:creationId xmlns:p14="http://schemas.microsoft.com/office/powerpoint/2010/main" val="15654846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AB9FA24-6A21-4CC5-884C-A068AD6FC90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6EC6B82D-4CDA-42CD-B046-AFFE7174872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4C180D0D-B3F4-443B-9943-2E52D6669BD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55EA8E-08EF-456A-B390-2A1A5EEF122F}" type="datetimeFigureOut">
              <a:rPr lang="en-CA" smtClean="0"/>
              <a:t>2021-03-09</a:t>
            </a:fld>
            <a:endParaRPr lang="en-CA"/>
          </a:p>
        </p:txBody>
      </p:sp>
      <p:sp>
        <p:nvSpPr>
          <p:cNvPr id="5" name="Footer Placeholder 4">
            <a:extLst>
              <a:ext uri="{FF2B5EF4-FFF2-40B4-BE49-F238E27FC236}">
                <a16:creationId xmlns:a16="http://schemas.microsoft.com/office/drawing/2014/main" id="{EC8C6E0E-B3FC-417D-B417-E5D700EF81E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4973830B-655E-4CAB-9C98-153FB7A028F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38F09A-ABA8-48FE-9F40-A5B7E1DAF614}" type="slidenum">
              <a:rPr lang="en-CA" smtClean="0"/>
              <a:t>‹#›</a:t>
            </a:fld>
            <a:endParaRPr lang="en-CA"/>
          </a:p>
        </p:txBody>
      </p:sp>
    </p:spTree>
    <p:extLst>
      <p:ext uri="{BB962C8B-B14F-4D97-AF65-F5344CB8AC3E}">
        <p14:creationId xmlns:p14="http://schemas.microsoft.com/office/powerpoint/2010/main" val="8563972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s://datahelpdesk.worldbank.org/knowledgebase/articles/906519-world-bank-country-and-lending-groups" TargetMode="External"/><Relationship Id="rId2" Type="http://schemas.openxmlformats.org/officeDocument/2006/relationships/slideLayout" Target="../slideLayouts/slideLayout2.xml"/><Relationship Id="rId1" Type="http://schemas.openxmlformats.org/officeDocument/2006/relationships/themeOverride" Target="../theme/themeOverride8.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themeOverride" Target="../theme/themeOverride9.xml"/></Relationships>
</file>

<file path=ppt/slides/_rels/slide12.xml.rels><?xml version="1.0" encoding="UTF-8" standalone="yes"?>
<Relationships xmlns="http://schemas.openxmlformats.org/package/2006/relationships"><Relationship Id="rId3" Type="http://schemas.openxmlformats.org/officeDocument/2006/relationships/hyperlink" Target="mailto:AI4DAfrica@idrc.ca" TargetMode="External"/><Relationship Id="rId2" Type="http://schemas.openxmlformats.org/officeDocument/2006/relationships/slideLayout" Target="../slideLayouts/slideLayout2.xml"/><Relationship Id="rId1" Type="http://schemas.openxmlformats.org/officeDocument/2006/relationships/themeOverride" Target="../theme/themeOverride10.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themeOverride" Target="../theme/themeOverride11.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themeOverride" Target="../theme/themeOverride12.xml"/></Relationships>
</file>

<file path=ppt/slides/_rels/slide15.xml.rels><?xml version="1.0" encoding="UTF-8" standalone="yes"?>
<Relationships xmlns="http://schemas.openxmlformats.org/package/2006/relationships"><Relationship Id="rId8" Type="http://schemas.openxmlformats.org/officeDocument/2006/relationships/hyperlink" Target="https://bit.ly/3nVCRyi" TargetMode="External"/><Relationship Id="rId3" Type="http://schemas.openxmlformats.org/officeDocument/2006/relationships/hyperlink" Target="https://ai4d.ai/fr/calls/multidisciplinary-ai4d-labs/" TargetMode="External"/><Relationship Id="rId7" Type="http://schemas.openxmlformats.org/officeDocument/2006/relationships/hyperlink" Target="https://www.linkedin.com/company/artificial-intelligence-for-development" TargetMode="External"/><Relationship Id="rId2" Type="http://schemas.openxmlformats.org/officeDocument/2006/relationships/slideLayout" Target="../slideLayouts/slideLayout2.xml"/><Relationship Id="rId1" Type="http://schemas.openxmlformats.org/officeDocument/2006/relationships/themeOverride" Target="../theme/themeOverride13.xml"/><Relationship Id="rId6" Type="http://schemas.openxmlformats.org/officeDocument/2006/relationships/hyperlink" Target="https://twitter.com/iapd_afrique" TargetMode="External"/><Relationship Id="rId5" Type="http://schemas.openxmlformats.org/officeDocument/2006/relationships/hyperlink" Target="mailto:AI4DAfrica@idrc.ca" TargetMode="External"/><Relationship Id="rId4" Type="http://schemas.openxmlformats.org/officeDocument/2006/relationships/hyperlink" Target="https://ai4d.ai/wp-content/uploads/2021/02/Labos-dIAPD-Appel-a-man-ifestation-dinte%CC%81re%CC%82t.pdf" TargetMode="External"/><Relationship Id="rId9" Type="http://schemas.openxmlformats.org/officeDocument/2006/relationships/image" Target="../media/image4.png"/></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hemeOverride" Target="../theme/themeOverride1.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hemeOverride" Target="../theme/themeOverride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hemeOverride" Target="../theme/themeOverride3.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hemeOverride" Target="../theme/themeOverride4.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hemeOverride" Target="../theme/themeOverride5.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themeOverride" Target="../theme/themeOverride6.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hemeOverride" Target="../theme/themeOverride7.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FE531E-0B0B-4121-B902-B1A1566587B0}"/>
              </a:ext>
            </a:extLst>
          </p:cNvPr>
          <p:cNvSpPr>
            <a:spLocks noGrp="1"/>
          </p:cNvSpPr>
          <p:nvPr>
            <p:ph type="ctrTitle"/>
          </p:nvPr>
        </p:nvSpPr>
        <p:spPr>
          <a:xfrm>
            <a:off x="1524000" y="2417803"/>
            <a:ext cx="9144000" cy="1581666"/>
          </a:xfrm>
        </p:spPr>
        <p:txBody>
          <a:bodyPr>
            <a:normAutofit/>
          </a:bodyPr>
          <a:lstStyle/>
          <a:p>
            <a:r>
              <a:rPr lang="fr-FR" sz="4800" b="1" dirty="0">
                <a:latin typeface="Segoe UI" panose="020B0502040204020203" pitchFamily="34" charset="0"/>
                <a:cs typeface="Segoe UI" panose="020B0502040204020203" pitchFamily="34" charset="0"/>
              </a:rPr>
              <a:t>Mise en place des laboratoires de recherche d’IADP Afrique </a:t>
            </a:r>
            <a:endParaRPr lang="en-CA" sz="4800" dirty="0"/>
          </a:p>
        </p:txBody>
      </p:sp>
      <p:sp>
        <p:nvSpPr>
          <p:cNvPr id="3" name="Subtitle 2">
            <a:extLst>
              <a:ext uri="{FF2B5EF4-FFF2-40B4-BE49-F238E27FC236}">
                <a16:creationId xmlns:a16="http://schemas.microsoft.com/office/drawing/2014/main" id="{3219BF0A-43E4-4B30-A4D9-B3806759E8E9}"/>
              </a:ext>
            </a:extLst>
          </p:cNvPr>
          <p:cNvSpPr>
            <a:spLocks noGrp="1"/>
          </p:cNvSpPr>
          <p:nvPr>
            <p:ph type="subTitle" idx="1"/>
          </p:nvPr>
        </p:nvSpPr>
        <p:spPr>
          <a:xfrm>
            <a:off x="1524000" y="4047094"/>
            <a:ext cx="9144000" cy="1273629"/>
          </a:xfrm>
        </p:spPr>
        <p:txBody>
          <a:bodyPr>
            <a:normAutofit/>
          </a:bodyPr>
          <a:lstStyle/>
          <a:p>
            <a:r>
              <a:rPr lang="en-CA" sz="2400" dirty="0">
                <a:latin typeface="Segoe UI" panose="020B0502040204020203" pitchFamily="34" charset="0"/>
                <a:cs typeface="Segoe UI" panose="020B0502040204020203" pitchFamily="34" charset="0"/>
              </a:rPr>
              <a:t>Session </a:t>
            </a:r>
            <a:r>
              <a:rPr lang="en-CA" sz="2400" dirty="0" err="1">
                <a:latin typeface="Segoe UI" panose="020B0502040204020203" pitchFamily="34" charset="0"/>
                <a:cs typeface="Segoe UI" panose="020B0502040204020203" pitchFamily="34" charset="0"/>
              </a:rPr>
              <a:t>d’information</a:t>
            </a:r>
            <a:endParaRPr lang="en-CA" sz="2400" dirty="0">
              <a:latin typeface="Segoe UI" panose="020B0502040204020203" pitchFamily="34" charset="0"/>
              <a:cs typeface="Segoe UI" panose="020B0502040204020203" pitchFamily="34" charset="0"/>
            </a:endParaRPr>
          </a:p>
          <a:p>
            <a:r>
              <a:rPr lang="en-CA" sz="2400" dirty="0">
                <a:latin typeface="Segoe UI" panose="020B0502040204020203" pitchFamily="34" charset="0"/>
                <a:cs typeface="Segoe UI" panose="020B0502040204020203" pitchFamily="34" charset="0"/>
              </a:rPr>
              <a:t>10 mars 2021  </a:t>
            </a:r>
          </a:p>
          <a:p>
            <a:endParaRPr lang="en-CA" dirty="0"/>
          </a:p>
        </p:txBody>
      </p:sp>
      <p:pic>
        <p:nvPicPr>
          <p:cNvPr id="6" name="Google Shape;142;p4" descr="C:\Users\psengupta\AppData\Local\Microsoft\Windows\INetCache\Content.MSO\623878F9.tmp">
            <a:extLst>
              <a:ext uri="{FF2B5EF4-FFF2-40B4-BE49-F238E27FC236}">
                <a16:creationId xmlns:a16="http://schemas.microsoft.com/office/drawing/2014/main" id="{5D87C35F-8952-4EBC-B9DE-3C334341667D}"/>
              </a:ext>
            </a:extLst>
          </p:cNvPr>
          <p:cNvPicPr preferRelativeResize="0"/>
          <p:nvPr/>
        </p:nvPicPr>
        <p:blipFill rotWithShape="1">
          <a:blip r:embed="rId3">
            <a:alphaModFix/>
          </a:blip>
          <a:srcRect/>
          <a:stretch/>
        </p:blipFill>
        <p:spPr>
          <a:xfrm>
            <a:off x="8380235" y="5425498"/>
            <a:ext cx="2015412" cy="1254800"/>
          </a:xfrm>
          <a:prstGeom prst="rect">
            <a:avLst/>
          </a:prstGeom>
          <a:noFill/>
          <a:ln>
            <a:noFill/>
          </a:ln>
        </p:spPr>
      </p:pic>
      <p:pic>
        <p:nvPicPr>
          <p:cNvPr id="8" name="Picture 7" descr="Graphical user interface&#10;&#10;Description automatically generated with medium confidence">
            <a:extLst>
              <a:ext uri="{FF2B5EF4-FFF2-40B4-BE49-F238E27FC236}">
                <a16:creationId xmlns:a16="http://schemas.microsoft.com/office/drawing/2014/main" id="{BD141F32-4DCD-42FA-9770-48B67E8E58F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32239" y="5352883"/>
            <a:ext cx="3028950" cy="1514475"/>
          </a:xfrm>
          <a:prstGeom prst="rect">
            <a:avLst/>
          </a:prstGeom>
        </p:spPr>
      </p:pic>
      <p:pic>
        <p:nvPicPr>
          <p:cNvPr id="7" name="Picture 6" descr="A picture containing text, sign&#10;&#10;Description automatically generated">
            <a:extLst>
              <a:ext uri="{FF2B5EF4-FFF2-40B4-BE49-F238E27FC236}">
                <a16:creationId xmlns:a16="http://schemas.microsoft.com/office/drawing/2014/main" id="{BF7DBA88-5BE4-4605-9406-A1D4A1127AC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458868" y="678104"/>
            <a:ext cx="3953724" cy="1384842"/>
          </a:xfrm>
          <a:prstGeom prst="rect">
            <a:avLst/>
          </a:prstGeom>
        </p:spPr>
      </p:pic>
    </p:spTree>
    <p:extLst>
      <p:ext uri="{BB962C8B-B14F-4D97-AF65-F5344CB8AC3E}">
        <p14:creationId xmlns:p14="http://schemas.microsoft.com/office/powerpoint/2010/main" val="24486300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DCE9F4-7C98-4EA2-99E7-E78B30DA4DD9}"/>
              </a:ext>
            </a:extLst>
          </p:cNvPr>
          <p:cNvSpPr>
            <a:spLocks noGrp="1"/>
          </p:cNvSpPr>
          <p:nvPr>
            <p:ph type="title"/>
          </p:nvPr>
        </p:nvSpPr>
        <p:spPr/>
        <p:txBody>
          <a:bodyPr/>
          <a:lstStyle/>
          <a:p>
            <a:r>
              <a:rPr lang="fr-CA" b="1" dirty="0">
                <a:solidFill>
                  <a:srgbClr val="005450"/>
                </a:solidFill>
                <a:latin typeface="Segoe UI" panose="020B0502040204020203" pitchFamily="34" charset="0"/>
                <a:cs typeface="Segoe UI" panose="020B0502040204020203" pitchFamily="34" charset="0"/>
              </a:rPr>
              <a:t>Admissibilité  </a:t>
            </a:r>
            <a:endParaRPr lang="en-CA" b="1" dirty="0">
              <a:solidFill>
                <a:srgbClr val="005450"/>
              </a:solidFill>
              <a:latin typeface="Segoe UI" panose="020B0502040204020203" pitchFamily="34" charset="0"/>
              <a:cs typeface="Segoe UI" panose="020B0502040204020203" pitchFamily="34" charset="0"/>
            </a:endParaRPr>
          </a:p>
        </p:txBody>
      </p:sp>
      <p:sp>
        <p:nvSpPr>
          <p:cNvPr id="3" name="Content Placeholder 2">
            <a:extLst>
              <a:ext uri="{FF2B5EF4-FFF2-40B4-BE49-F238E27FC236}">
                <a16:creationId xmlns:a16="http://schemas.microsoft.com/office/drawing/2014/main" id="{AA4E4A0B-AE20-4817-A223-4660C8A8B3A5}"/>
              </a:ext>
            </a:extLst>
          </p:cNvPr>
          <p:cNvSpPr>
            <a:spLocks noGrp="1"/>
          </p:cNvSpPr>
          <p:nvPr>
            <p:ph idx="1"/>
          </p:nvPr>
        </p:nvSpPr>
        <p:spPr/>
        <p:txBody>
          <a:bodyPr vert="horz" lIns="91440" tIns="45720" rIns="91440" bIns="45720" rtlCol="0" anchor="t">
            <a:normAutofit/>
          </a:bodyPr>
          <a:lstStyle/>
          <a:p>
            <a:pPr>
              <a:lnSpc>
                <a:spcPct val="110000"/>
              </a:lnSpc>
              <a:spcBef>
                <a:spcPts val="0"/>
              </a:spcBef>
              <a:buSzPts val="2000"/>
            </a:pPr>
            <a:r>
              <a:rPr lang="fr-FR" sz="2200" dirty="0">
                <a:latin typeface="Segoe UI"/>
                <a:cs typeface="Segoe UI"/>
              </a:rPr>
              <a:t>Les universités publiques des </a:t>
            </a:r>
            <a:r>
              <a:rPr lang="fr-FR" sz="2200" dirty="0">
                <a:latin typeface="Segoe UI"/>
                <a:cs typeface="Segoe UI"/>
                <a:hlinkClick r:id="rId3"/>
              </a:rPr>
              <a:t>pays à faibles et moyens revenus éligibles</a:t>
            </a:r>
            <a:r>
              <a:rPr lang="fr-FR" sz="2200" dirty="0">
                <a:latin typeface="Segoe UI"/>
                <a:cs typeface="Segoe UI"/>
              </a:rPr>
              <a:t>.</a:t>
            </a:r>
          </a:p>
          <a:p>
            <a:pPr>
              <a:lnSpc>
                <a:spcPct val="110000"/>
              </a:lnSpc>
              <a:spcBef>
                <a:spcPts val="0"/>
              </a:spcBef>
              <a:buSzPts val="2000"/>
            </a:pPr>
            <a:r>
              <a:rPr lang="fr-FR" sz="2200" dirty="0">
                <a:latin typeface="Segoe UI"/>
                <a:cs typeface="Segoe UI"/>
              </a:rPr>
              <a:t>Démontrer une expertise dans les domaines essentiels à la recherche, l’éducation et les innovations responsables en matière d’IA.</a:t>
            </a:r>
          </a:p>
          <a:p>
            <a:pPr>
              <a:lnSpc>
                <a:spcPct val="110000"/>
              </a:lnSpc>
              <a:spcBef>
                <a:spcPts val="0"/>
              </a:spcBef>
              <a:buSzPts val="2000"/>
            </a:pPr>
            <a:r>
              <a:rPr lang="fr-FR" sz="2200" dirty="0">
                <a:latin typeface="Segoe UI"/>
                <a:cs typeface="Segoe UI"/>
              </a:rPr>
              <a:t>Avoir une expérience de recherche sur l'innovation, les technologies et les applications de l'IA, ainsi que sur des questions transversales telles que les droits de l'homme, l'égalité des sexes, l'avenir du travail</a:t>
            </a:r>
            <a:r>
              <a:rPr lang="fr-FR" sz="2200">
                <a:latin typeface="Segoe UI"/>
                <a:cs typeface="Segoe UI"/>
              </a:rPr>
              <a:t>, les changements climatiques </a:t>
            </a:r>
            <a:r>
              <a:rPr lang="fr-FR" sz="2200" dirty="0">
                <a:latin typeface="Segoe UI"/>
                <a:cs typeface="Segoe UI"/>
              </a:rPr>
              <a:t>et l'inclusion des populations marginalisées ; </a:t>
            </a:r>
          </a:p>
          <a:p>
            <a:pPr>
              <a:lnSpc>
                <a:spcPct val="110000"/>
              </a:lnSpc>
              <a:spcBef>
                <a:spcPts val="0"/>
              </a:spcBef>
              <a:buSzPts val="2000"/>
            </a:pPr>
            <a:r>
              <a:rPr lang="fr-FR" sz="2200" dirty="0">
                <a:latin typeface="Segoe UI"/>
                <a:cs typeface="Segoe UI"/>
              </a:rPr>
              <a:t>S'engager à soutenir le développement et le déploiement responsables et locaux de l'IA ; et </a:t>
            </a:r>
          </a:p>
          <a:p>
            <a:pPr>
              <a:lnSpc>
                <a:spcPct val="110000"/>
              </a:lnSpc>
              <a:spcBef>
                <a:spcPts val="0"/>
              </a:spcBef>
              <a:buSzPts val="2000"/>
            </a:pPr>
            <a:r>
              <a:rPr lang="fr-FR" sz="2200" dirty="0">
                <a:latin typeface="Segoe UI"/>
                <a:cs typeface="Segoe UI"/>
              </a:rPr>
              <a:t>Avoir une capacité de travail en anglais ou en français, selon la région linguistique d'intérêt (Afrique anglophone ou francophone). </a:t>
            </a:r>
            <a:endParaRPr lang="en-CA" sz="2200" dirty="0">
              <a:latin typeface="Segoe UI"/>
              <a:cs typeface="Segoe UI"/>
            </a:endParaRPr>
          </a:p>
        </p:txBody>
      </p:sp>
      <p:cxnSp>
        <p:nvCxnSpPr>
          <p:cNvPr id="4" name="Straight Connector 3">
            <a:extLst>
              <a:ext uri="{FF2B5EF4-FFF2-40B4-BE49-F238E27FC236}">
                <a16:creationId xmlns:a16="http://schemas.microsoft.com/office/drawing/2014/main" id="{89ABC5C8-E709-4F7A-A3DB-C5D651CBF4B2}"/>
              </a:ext>
            </a:extLst>
          </p:cNvPr>
          <p:cNvCxnSpPr/>
          <p:nvPr/>
        </p:nvCxnSpPr>
        <p:spPr>
          <a:xfrm>
            <a:off x="976184" y="1458097"/>
            <a:ext cx="10256108" cy="0"/>
          </a:xfrm>
          <a:prstGeom prst="line">
            <a:avLst/>
          </a:prstGeom>
          <a:ln>
            <a:solidFill>
              <a:srgbClr val="005450"/>
            </a:solidFill>
          </a:ln>
        </p:spPr>
        <p:style>
          <a:lnRef idx="1">
            <a:schemeClr val="accent1"/>
          </a:lnRef>
          <a:fillRef idx="0">
            <a:schemeClr val="accent1"/>
          </a:fillRef>
          <a:effectRef idx="0">
            <a:schemeClr val="accent1"/>
          </a:effectRef>
          <a:fontRef idx="minor">
            <a:schemeClr val="tx1"/>
          </a:fontRef>
        </p:style>
      </p:cxnSp>
      <p:pic>
        <p:nvPicPr>
          <p:cNvPr id="5" name="Picture 4" descr="Logo, icon&#10;&#10;Description automatically generated">
            <a:extLst>
              <a:ext uri="{FF2B5EF4-FFF2-40B4-BE49-F238E27FC236}">
                <a16:creationId xmlns:a16="http://schemas.microsoft.com/office/drawing/2014/main" id="{3AC29F92-928F-45A5-B35A-D895B24C873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591194" y="597624"/>
            <a:ext cx="725536" cy="725536"/>
          </a:xfrm>
          <a:prstGeom prst="rect">
            <a:avLst/>
          </a:prstGeom>
        </p:spPr>
      </p:pic>
    </p:spTree>
    <p:extLst>
      <p:ext uri="{BB962C8B-B14F-4D97-AF65-F5344CB8AC3E}">
        <p14:creationId xmlns:p14="http://schemas.microsoft.com/office/powerpoint/2010/main" val="3514366759"/>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DCE9F4-7C98-4EA2-99E7-E78B30DA4DD9}"/>
              </a:ext>
            </a:extLst>
          </p:cNvPr>
          <p:cNvSpPr>
            <a:spLocks noGrp="1"/>
          </p:cNvSpPr>
          <p:nvPr>
            <p:ph type="title"/>
          </p:nvPr>
        </p:nvSpPr>
        <p:spPr/>
        <p:txBody>
          <a:bodyPr/>
          <a:lstStyle/>
          <a:p>
            <a:r>
              <a:rPr lang="fr-CA" b="1" dirty="0">
                <a:solidFill>
                  <a:srgbClr val="005450"/>
                </a:solidFill>
                <a:latin typeface="Segoe UI" panose="020B0502040204020203" pitchFamily="34" charset="0"/>
                <a:cs typeface="Segoe UI" panose="020B0502040204020203" pitchFamily="34" charset="0"/>
              </a:rPr>
              <a:t>Admissibilité  </a:t>
            </a:r>
            <a:endParaRPr lang="en-CA" b="1" dirty="0">
              <a:solidFill>
                <a:srgbClr val="005450"/>
              </a:solidFill>
              <a:latin typeface="Segoe UI" panose="020B0502040204020203" pitchFamily="34" charset="0"/>
              <a:cs typeface="Segoe UI" panose="020B0502040204020203" pitchFamily="34" charset="0"/>
            </a:endParaRPr>
          </a:p>
        </p:txBody>
      </p:sp>
      <p:sp>
        <p:nvSpPr>
          <p:cNvPr id="3" name="Content Placeholder 2">
            <a:extLst>
              <a:ext uri="{FF2B5EF4-FFF2-40B4-BE49-F238E27FC236}">
                <a16:creationId xmlns:a16="http://schemas.microsoft.com/office/drawing/2014/main" id="{AA4E4A0B-AE20-4817-A223-4660C8A8B3A5}"/>
              </a:ext>
            </a:extLst>
          </p:cNvPr>
          <p:cNvSpPr>
            <a:spLocks noGrp="1"/>
          </p:cNvSpPr>
          <p:nvPr>
            <p:ph idx="1"/>
          </p:nvPr>
        </p:nvSpPr>
        <p:spPr/>
        <p:txBody>
          <a:bodyPr vert="horz" lIns="91440" tIns="45720" rIns="91440" bIns="45720" rtlCol="0" anchor="t">
            <a:normAutofit/>
          </a:bodyPr>
          <a:lstStyle/>
          <a:p>
            <a:pPr marL="0" indent="0">
              <a:lnSpc>
                <a:spcPct val="110000"/>
              </a:lnSpc>
              <a:spcBef>
                <a:spcPts val="0"/>
              </a:spcBef>
              <a:buSzPts val="2000"/>
              <a:buNone/>
            </a:pPr>
            <a:r>
              <a:rPr lang="fr-FR" sz="2200" dirty="0">
                <a:latin typeface="Segoe UI"/>
                <a:cs typeface="Segoe UI"/>
              </a:rPr>
              <a:t>Une note spéciale sur les collaborations : </a:t>
            </a:r>
          </a:p>
          <a:p>
            <a:pPr marL="0" indent="0">
              <a:lnSpc>
                <a:spcPct val="110000"/>
              </a:lnSpc>
              <a:spcBef>
                <a:spcPts val="0"/>
              </a:spcBef>
              <a:buSzPts val="2000"/>
              <a:buNone/>
            </a:pPr>
            <a:endParaRPr lang="fr-FR" sz="2200" dirty="0">
              <a:latin typeface="Segoe UI"/>
              <a:cs typeface="Segoe UI"/>
            </a:endParaRPr>
          </a:p>
          <a:p>
            <a:pPr>
              <a:lnSpc>
                <a:spcPct val="110000"/>
              </a:lnSpc>
              <a:spcBef>
                <a:spcPts val="0"/>
              </a:spcBef>
              <a:buSzPts val="2000"/>
            </a:pPr>
            <a:r>
              <a:rPr lang="fr-FR" sz="2200" dirty="0">
                <a:latin typeface="Segoe UI"/>
                <a:cs typeface="Segoe UI"/>
              </a:rPr>
              <a:t>Nous encourageons des collaborations panafricaines.</a:t>
            </a:r>
          </a:p>
          <a:p>
            <a:pPr>
              <a:lnSpc>
                <a:spcPct val="110000"/>
              </a:lnSpc>
              <a:spcBef>
                <a:spcPts val="0"/>
              </a:spcBef>
              <a:buSzPts val="2000"/>
            </a:pPr>
            <a:r>
              <a:rPr lang="fr-FR" sz="2200" dirty="0">
                <a:latin typeface="Segoe UI"/>
                <a:cs typeface="Segoe UI"/>
              </a:rPr>
              <a:t>Les collaborations avec des universités privées, ou tout autre acteur de la communauté scientifique africaine, sont à la discrétion du candidat principal.  </a:t>
            </a:r>
          </a:p>
          <a:p>
            <a:pPr>
              <a:lnSpc>
                <a:spcPct val="110000"/>
              </a:lnSpc>
              <a:spcBef>
                <a:spcPts val="0"/>
              </a:spcBef>
              <a:buSzPts val="2000"/>
            </a:pPr>
            <a:r>
              <a:rPr lang="fr-FR" sz="2200" dirty="0">
                <a:latin typeface="Segoe UI"/>
                <a:cs typeface="Segoe UI"/>
              </a:rPr>
              <a:t>Les collaborations entre des institutions et des organisations dont le siège et le siège social se trouvent en Afrique sont acceptées, sans restriction. </a:t>
            </a:r>
          </a:p>
          <a:p>
            <a:pPr>
              <a:lnSpc>
                <a:spcPct val="110000"/>
              </a:lnSpc>
              <a:spcBef>
                <a:spcPts val="0"/>
              </a:spcBef>
              <a:buSzPts val="2000"/>
            </a:pPr>
            <a:r>
              <a:rPr lang="fr-FR" sz="2200" dirty="0">
                <a:latin typeface="Segoe UI"/>
                <a:cs typeface="Segoe UI"/>
              </a:rPr>
              <a:t>Si les candidats choisissent de proposer des collaborations internationales (en dehors de l'Afrique), veuillez noter qu'aucun fonds de la subvention ne peut être alloué pour les salaires, les voyages ou les dépenses de recherche liés à ces collaborations internationales. </a:t>
            </a:r>
            <a:endParaRPr lang="en-CA" sz="2200" dirty="0">
              <a:latin typeface="Segoe UI"/>
              <a:cs typeface="Segoe UI"/>
            </a:endParaRPr>
          </a:p>
        </p:txBody>
      </p:sp>
      <p:cxnSp>
        <p:nvCxnSpPr>
          <p:cNvPr id="4" name="Straight Connector 3">
            <a:extLst>
              <a:ext uri="{FF2B5EF4-FFF2-40B4-BE49-F238E27FC236}">
                <a16:creationId xmlns:a16="http://schemas.microsoft.com/office/drawing/2014/main" id="{89ABC5C8-E709-4F7A-A3DB-C5D651CBF4B2}"/>
              </a:ext>
            </a:extLst>
          </p:cNvPr>
          <p:cNvCxnSpPr/>
          <p:nvPr/>
        </p:nvCxnSpPr>
        <p:spPr>
          <a:xfrm>
            <a:off x="976184" y="1458097"/>
            <a:ext cx="10256108" cy="0"/>
          </a:xfrm>
          <a:prstGeom prst="line">
            <a:avLst/>
          </a:prstGeom>
          <a:ln>
            <a:solidFill>
              <a:srgbClr val="005450"/>
            </a:solidFill>
          </a:ln>
        </p:spPr>
        <p:style>
          <a:lnRef idx="1">
            <a:schemeClr val="accent1"/>
          </a:lnRef>
          <a:fillRef idx="0">
            <a:schemeClr val="accent1"/>
          </a:fillRef>
          <a:effectRef idx="0">
            <a:schemeClr val="accent1"/>
          </a:effectRef>
          <a:fontRef idx="minor">
            <a:schemeClr val="tx1"/>
          </a:fontRef>
        </p:style>
      </p:cxnSp>
      <p:pic>
        <p:nvPicPr>
          <p:cNvPr id="5" name="Picture 4" descr="Logo, icon&#10;&#10;Description automatically generated">
            <a:extLst>
              <a:ext uri="{FF2B5EF4-FFF2-40B4-BE49-F238E27FC236}">
                <a16:creationId xmlns:a16="http://schemas.microsoft.com/office/drawing/2014/main" id="{3AC29F92-928F-45A5-B35A-D895B24C873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91194" y="597624"/>
            <a:ext cx="725536" cy="725536"/>
          </a:xfrm>
          <a:prstGeom prst="rect">
            <a:avLst/>
          </a:prstGeom>
        </p:spPr>
      </p:pic>
    </p:spTree>
    <p:extLst>
      <p:ext uri="{BB962C8B-B14F-4D97-AF65-F5344CB8AC3E}">
        <p14:creationId xmlns:p14="http://schemas.microsoft.com/office/powerpoint/2010/main" val="258748341"/>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DCE9F4-7C98-4EA2-99E7-E78B30DA4DD9}"/>
              </a:ext>
            </a:extLst>
          </p:cNvPr>
          <p:cNvSpPr>
            <a:spLocks noGrp="1"/>
          </p:cNvSpPr>
          <p:nvPr>
            <p:ph type="title"/>
          </p:nvPr>
        </p:nvSpPr>
        <p:spPr/>
        <p:txBody>
          <a:bodyPr/>
          <a:lstStyle/>
          <a:p>
            <a:r>
              <a:rPr lang="fr-CA" b="1" dirty="0">
                <a:solidFill>
                  <a:srgbClr val="005450"/>
                </a:solidFill>
                <a:latin typeface="Segoe UI" panose="020B0502040204020203" pitchFamily="34" charset="0"/>
                <a:cs typeface="Segoe UI" panose="020B0502040204020203" pitchFamily="34" charset="0"/>
              </a:rPr>
              <a:t>Procédure de mise en candidature</a:t>
            </a:r>
            <a:endParaRPr lang="en-CA" b="1" dirty="0">
              <a:solidFill>
                <a:srgbClr val="005450"/>
              </a:solidFill>
              <a:latin typeface="Segoe UI" panose="020B0502040204020203" pitchFamily="34" charset="0"/>
              <a:cs typeface="Segoe UI" panose="020B0502040204020203" pitchFamily="34" charset="0"/>
            </a:endParaRPr>
          </a:p>
        </p:txBody>
      </p:sp>
      <p:sp>
        <p:nvSpPr>
          <p:cNvPr id="3" name="Content Placeholder 2">
            <a:extLst>
              <a:ext uri="{FF2B5EF4-FFF2-40B4-BE49-F238E27FC236}">
                <a16:creationId xmlns:a16="http://schemas.microsoft.com/office/drawing/2014/main" id="{AA4E4A0B-AE20-4817-A223-4660C8A8B3A5}"/>
              </a:ext>
            </a:extLst>
          </p:cNvPr>
          <p:cNvSpPr>
            <a:spLocks noGrp="1"/>
          </p:cNvSpPr>
          <p:nvPr>
            <p:ph idx="1"/>
          </p:nvPr>
        </p:nvSpPr>
        <p:spPr/>
        <p:txBody>
          <a:bodyPr vert="horz" lIns="91440" tIns="45720" rIns="91440" bIns="45720" rtlCol="0" anchor="t">
            <a:normAutofit fontScale="92500" lnSpcReduction="10000"/>
          </a:bodyPr>
          <a:lstStyle/>
          <a:p>
            <a:pPr marL="0" indent="0">
              <a:lnSpc>
                <a:spcPct val="110000"/>
              </a:lnSpc>
              <a:spcBef>
                <a:spcPts val="0"/>
              </a:spcBef>
              <a:buSzPts val="2000"/>
              <a:buNone/>
            </a:pPr>
            <a:r>
              <a:rPr lang="fr-CA" sz="2200" dirty="0">
                <a:latin typeface="Segoe UI"/>
                <a:cs typeface="Segoe UI"/>
              </a:rPr>
              <a:t>Les candidats doivent soumettre leur expression d’intérêt de </a:t>
            </a:r>
            <a:r>
              <a:rPr lang="fr-CA" sz="2200" b="1" dirty="0">
                <a:latin typeface="Segoe UI"/>
                <a:cs typeface="Segoe UI"/>
              </a:rPr>
              <a:t>4 000 mots maximum </a:t>
            </a:r>
            <a:r>
              <a:rPr lang="fr-CA" sz="2200" dirty="0">
                <a:latin typeface="Segoe UI"/>
                <a:cs typeface="Segoe UI"/>
              </a:rPr>
              <a:t>d’ici le </a:t>
            </a:r>
            <a:r>
              <a:rPr lang="fr-CA" sz="2200" b="1" dirty="0">
                <a:latin typeface="Segoe UI"/>
                <a:cs typeface="Segoe UI"/>
              </a:rPr>
              <a:t>19 mars 2021</a:t>
            </a:r>
            <a:r>
              <a:rPr lang="fr-CA" sz="2200" dirty="0">
                <a:latin typeface="Segoe UI"/>
                <a:cs typeface="Segoe UI"/>
              </a:rPr>
              <a:t>, </a:t>
            </a:r>
            <a:r>
              <a:rPr lang="en-CA" sz="2400" dirty="0"/>
              <a:t>23:59 (EDT) à:</a:t>
            </a:r>
            <a:r>
              <a:rPr lang="fr-CA" sz="2200" dirty="0">
                <a:latin typeface="Segoe UI"/>
                <a:cs typeface="Segoe UI"/>
              </a:rPr>
              <a:t>  </a:t>
            </a:r>
            <a:r>
              <a:rPr lang="fr-CA" sz="2200" dirty="0">
                <a:latin typeface="Segoe UI"/>
                <a:cs typeface="Segoe UI"/>
                <a:hlinkClick r:id="rId3">
                  <a:extLst>
                    <a:ext uri="{A12FA001-AC4F-418D-AE19-62706E023703}">
                      <ahyp:hlinkClr xmlns:ahyp="http://schemas.microsoft.com/office/drawing/2018/hyperlinkcolor" val="tx"/>
                    </a:ext>
                  </a:extLst>
                </a:hlinkClick>
              </a:rPr>
              <a:t>AI4DAfrica@idrc.ca</a:t>
            </a:r>
            <a:r>
              <a:rPr lang="fr-CA" sz="2200" dirty="0">
                <a:latin typeface="Segoe UI"/>
                <a:cs typeface="Segoe UI"/>
              </a:rPr>
              <a:t>. </a:t>
            </a:r>
            <a:endParaRPr lang="fr-CA" sz="2200" dirty="0">
              <a:latin typeface="Segoe UI" panose="020B0502040204020203" pitchFamily="34" charset="0"/>
              <a:cs typeface="Segoe UI" panose="020B0502040204020203" pitchFamily="34" charset="0"/>
            </a:endParaRPr>
          </a:p>
          <a:p>
            <a:pPr>
              <a:lnSpc>
                <a:spcPct val="110000"/>
              </a:lnSpc>
              <a:spcBef>
                <a:spcPts val="0"/>
              </a:spcBef>
              <a:buSzPts val="2000"/>
            </a:pPr>
            <a:endParaRPr lang="fr-CA" sz="2200" dirty="0">
              <a:latin typeface="Segoe UI"/>
              <a:cs typeface="Segoe UI"/>
            </a:endParaRPr>
          </a:p>
          <a:p>
            <a:pPr marL="0" indent="0">
              <a:lnSpc>
                <a:spcPct val="110000"/>
              </a:lnSpc>
              <a:spcBef>
                <a:spcPts val="0"/>
              </a:spcBef>
              <a:buSzPts val="2000"/>
              <a:buNone/>
            </a:pPr>
            <a:r>
              <a:rPr lang="fr-CA" sz="2200" dirty="0">
                <a:latin typeface="Segoe UI"/>
                <a:cs typeface="Segoe UI"/>
              </a:rPr>
              <a:t>Il est important d’inclure: </a:t>
            </a:r>
          </a:p>
          <a:p>
            <a:pPr marL="0" indent="0">
              <a:lnSpc>
                <a:spcPct val="110000"/>
              </a:lnSpc>
              <a:spcBef>
                <a:spcPts val="0"/>
              </a:spcBef>
              <a:buSzPts val="2000"/>
              <a:buNone/>
            </a:pPr>
            <a:endParaRPr lang="fr-CA" sz="2200" dirty="0">
              <a:latin typeface="Segoe UI" panose="020B0502040204020203" pitchFamily="34" charset="0"/>
              <a:cs typeface="Segoe UI" panose="020B0502040204020203" pitchFamily="34" charset="0"/>
            </a:endParaRPr>
          </a:p>
          <a:p>
            <a:pPr>
              <a:lnSpc>
                <a:spcPct val="110000"/>
              </a:lnSpc>
              <a:spcBef>
                <a:spcPts val="0"/>
              </a:spcBef>
              <a:buSzPts val="2000"/>
            </a:pPr>
            <a:r>
              <a:rPr lang="fr-FR" sz="1700" b="0" i="0" dirty="0">
                <a:solidFill>
                  <a:srgbClr val="000000"/>
                </a:solidFill>
                <a:effectLst/>
                <a:latin typeface="Segoe UI" panose="020B0502040204020203" pitchFamily="34" charset="0"/>
              </a:rPr>
              <a:t>Les coordonnées du soumissionnaire et du responsable du laboratoire/chercheur principal ;</a:t>
            </a:r>
          </a:p>
          <a:p>
            <a:pPr>
              <a:lnSpc>
                <a:spcPct val="110000"/>
              </a:lnSpc>
              <a:spcBef>
                <a:spcPts val="0"/>
              </a:spcBef>
              <a:buSzPts val="2000"/>
            </a:pPr>
            <a:r>
              <a:rPr lang="fr-FR" sz="1700" b="0" i="0" dirty="0">
                <a:solidFill>
                  <a:srgbClr val="000000"/>
                </a:solidFill>
                <a:effectLst/>
                <a:latin typeface="Segoe UI" panose="020B0502040204020203" pitchFamily="34" charset="0"/>
              </a:rPr>
              <a:t>Un aperçu des objectifs et de la structure de gouvernance des laboratoires ; </a:t>
            </a:r>
          </a:p>
          <a:p>
            <a:pPr algn="l" rtl="0" fontAlgn="base">
              <a:buFont typeface="Arial" panose="020B0604020202020204" pitchFamily="34" charset="0"/>
              <a:buChar char="•"/>
            </a:pPr>
            <a:r>
              <a:rPr lang="fr-FR" sz="1700" b="0" i="0" dirty="0">
                <a:solidFill>
                  <a:srgbClr val="000000"/>
                </a:solidFill>
                <a:effectLst/>
                <a:latin typeface="Segoe UI" panose="020B0502040204020203" pitchFamily="34" charset="0"/>
              </a:rPr>
              <a:t>Un plan de recherche préliminaire comprenant les priorités thématiques et les idées de projets ; </a:t>
            </a:r>
          </a:p>
          <a:p>
            <a:pPr algn="l" rtl="0" fontAlgn="base">
              <a:buFont typeface="Arial" panose="020B0604020202020204" pitchFamily="34" charset="0"/>
              <a:buChar char="•"/>
            </a:pPr>
            <a:r>
              <a:rPr lang="fr-FR" sz="1700" b="0" i="0" dirty="0">
                <a:solidFill>
                  <a:srgbClr val="000000"/>
                </a:solidFill>
                <a:effectLst/>
                <a:latin typeface="Segoe UI" panose="020B0502040204020203" pitchFamily="34" charset="0"/>
              </a:rPr>
              <a:t>Un aperçu de l'expérience pertinente, du personnel clé impliqué, de l'approche interdisciplinaire et des stratégies de collaboration envisagées; </a:t>
            </a:r>
          </a:p>
          <a:p>
            <a:pPr algn="l" rtl="0" fontAlgn="base">
              <a:buFont typeface="Arial" panose="020B0604020202020204" pitchFamily="34" charset="0"/>
              <a:buChar char="•"/>
            </a:pPr>
            <a:r>
              <a:rPr lang="fr-FR" sz="1700" b="0" i="0" dirty="0">
                <a:solidFill>
                  <a:srgbClr val="000000"/>
                </a:solidFill>
                <a:effectLst/>
                <a:latin typeface="Segoe UI" panose="020B0502040204020203" pitchFamily="34" charset="0"/>
              </a:rPr>
              <a:t>Une démonstration de l'engagement de l'université et du personnel à intégrer et à promouvoir une IA responsabl</a:t>
            </a:r>
            <a:r>
              <a:rPr lang="fr-FR" sz="1700" dirty="0">
                <a:solidFill>
                  <a:srgbClr val="000000"/>
                </a:solidFill>
                <a:latin typeface="Segoe UI" panose="020B0502040204020203" pitchFamily="34" charset="0"/>
              </a:rPr>
              <a:t>e e</a:t>
            </a:r>
            <a:r>
              <a:rPr lang="fr-FR" sz="1700" b="0" i="0" dirty="0">
                <a:solidFill>
                  <a:srgbClr val="000000"/>
                </a:solidFill>
                <a:effectLst/>
                <a:latin typeface="Segoe UI" panose="020B0502040204020203" pitchFamily="34" charset="0"/>
              </a:rPr>
              <a:t>t les principes de sensibilité au genre ;  </a:t>
            </a:r>
          </a:p>
          <a:p>
            <a:pPr algn="l" rtl="0" fontAlgn="base">
              <a:buFont typeface="Arial" panose="020B0604020202020204" pitchFamily="34" charset="0"/>
              <a:buChar char="•"/>
            </a:pPr>
            <a:r>
              <a:rPr lang="fr-FR" sz="1700" b="0" i="0" dirty="0">
                <a:solidFill>
                  <a:srgbClr val="000000"/>
                </a:solidFill>
                <a:effectLst/>
                <a:latin typeface="Segoe UI" panose="020B0502040204020203" pitchFamily="34" charset="0"/>
              </a:rPr>
              <a:t>Les activités clés identifiées avec le budget proposé ; et  </a:t>
            </a:r>
          </a:p>
          <a:p>
            <a:pPr algn="l" rtl="0" fontAlgn="base">
              <a:buFont typeface="Arial" panose="020B0604020202020204" pitchFamily="34" charset="0"/>
              <a:buChar char="•"/>
            </a:pPr>
            <a:r>
              <a:rPr lang="fr-CA" sz="1700" b="0" i="0" dirty="0">
                <a:solidFill>
                  <a:srgbClr val="000000"/>
                </a:solidFill>
                <a:effectLst/>
                <a:latin typeface="Segoe UI" panose="020B0502040204020203" pitchFamily="34" charset="0"/>
              </a:rPr>
              <a:t>Un maximum de 3 CV abrégés des principaux membres de l’équipe.</a:t>
            </a:r>
            <a:endParaRPr lang="fr-FR" sz="1700" b="0" i="0" dirty="0">
              <a:solidFill>
                <a:srgbClr val="000000"/>
              </a:solidFill>
              <a:effectLst/>
              <a:latin typeface="Segoe UI" panose="020B0502040204020203" pitchFamily="34" charset="0"/>
            </a:endParaRPr>
          </a:p>
        </p:txBody>
      </p:sp>
      <p:cxnSp>
        <p:nvCxnSpPr>
          <p:cNvPr id="4" name="Straight Connector 3">
            <a:extLst>
              <a:ext uri="{FF2B5EF4-FFF2-40B4-BE49-F238E27FC236}">
                <a16:creationId xmlns:a16="http://schemas.microsoft.com/office/drawing/2014/main" id="{89ABC5C8-E709-4F7A-A3DB-C5D651CBF4B2}"/>
              </a:ext>
            </a:extLst>
          </p:cNvPr>
          <p:cNvCxnSpPr/>
          <p:nvPr/>
        </p:nvCxnSpPr>
        <p:spPr>
          <a:xfrm>
            <a:off x="976184" y="1458097"/>
            <a:ext cx="10256108" cy="0"/>
          </a:xfrm>
          <a:prstGeom prst="line">
            <a:avLst/>
          </a:prstGeom>
          <a:ln>
            <a:solidFill>
              <a:srgbClr val="005450"/>
            </a:solidFill>
          </a:ln>
        </p:spPr>
        <p:style>
          <a:lnRef idx="1">
            <a:schemeClr val="accent1"/>
          </a:lnRef>
          <a:fillRef idx="0">
            <a:schemeClr val="accent1"/>
          </a:fillRef>
          <a:effectRef idx="0">
            <a:schemeClr val="accent1"/>
          </a:effectRef>
          <a:fontRef idx="minor">
            <a:schemeClr val="tx1"/>
          </a:fontRef>
        </p:style>
      </p:cxnSp>
      <p:pic>
        <p:nvPicPr>
          <p:cNvPr id="5" name="Picture 4" descr="Logo, icon&#10;&#10;Description automatically generated">
            <a:extLst>
              <a:ext uri="{FF2B5EF4-FFF2-40B4-BE49-F238E27FC236}">
                <a16:creationId xmlns:a16="http://schemas.microsoft.com/office/drawing/2014/main" id="{3AC29F92-928F-45A5-B35A-D895B24C873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591194" y="597624"/>
            <a:ext cx="725536" cy="725536"/>
          </a:xfrm>
          <a:prstGeom prst="rect">
            <a:avLst/>
          </a:prstGeom>
        </p:spPr>
      </p:pic>
    </p:spTree>
    <p:extLst>
      <p:ext uri="{BB962C8B-B14F-4D97-AF65-F5344CB8AC3E}">
        <p14:creationId xmlns:p14="http://schemas.microsoft.com/office/powerpoint/2010/main" val="1919448762"/>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DCE9F4-7C98-4EA2-99E7-E78B30DA4DD9}"/>
              </a:ext>
            </a:extLst>
          </p:cNvPr>
          <p:cNvSpPr>
            <a:spLocks noGrp="1"/>
          </p:cNvSpPr>
          <p:nvPr>
            <p:ph type="title"/>
          </p:nvPr>
        </p:nvSpPr>
        <p:spPr/>
        <p:txBody>
          <a:bodyPr/>
          <a:lstStyle/>
          <a:p>
            <a:r>
              <a:rPr lang="fr-CA" b="1" dirty="0">
                <a:solidFill>
                  <a:srgbClr val="005450"/>
                </a:solidFill>
                <a:latin typeface="Segoe UI" panose="020B0502040204020203" pitchFamily="34" charset="0"/>
                <a:cs typeface="Segoe UI" panose="020B0502040204020203" pitchFamily="34" charset="0"/>
              </a:rPr>
              <a:t>Processus de sélection </a:t>
            </a:r>
            <a:endParaRPr lang="en-CA" b="1" dirty="0">
              <a:solidFill>
                <a:srgbClr val="005450"/>
              </a:solidFill>
              <a:latin typeface="Segoe UI" panose="020B0502040204020203" pitchFamily="34" charset="0"/>
              <a:cs typeface="Segoe UI" panose="020B0502040204020203" pitchFamily="34" charset="0"/>
            </a:endParaRPr>
          </a:p>
        </p:txBody>
      </p:sp>
      <p:sp>
        <p:nvSpPr>
          <p:cNvPr id="3" name="Content Placeholder 2">
            <a:extLst>
              <a:ext uri="{FF2B5EF4-FFF2-40B4-BE49-F238E27FC236}">
                <a16:creationId xmlns:a16="http://schemas.microsoft.com/office/drawing/2014/main" id="{AA4E4A0B-AE20-4817-A223-4660C8A8B3A5}"/>
              </a:ext>
            </a:extLst>
          </p:cNvPr>
          <p:cNvSpPr>
            <a:spLocks noGrp="1"/>
          </p:cNvSpPr>
          <p:nvPr>
            <p:ph idx="1"/>
          </p:nvPr>
        </p:nvSpPr>
        <p:spPr/>
        <p:txBody>
          <a:bodyPr vert="horz" lIns="91440" tIns="45720" rIns="91440" bIns="45720" rtlCol="0" anchor="t">
            <a:normAutofit fontScale="85000" lnSpcReduction="20000"/>
          </a:bodyPr>
          <a:lstStyle/>
          <a:p>
            <a:pPr marL="228600" lvl="0" indent="-228600" algn="l" rtl="0">
              <a:lnSpc>
                <a:spcPct val="110000"/>
              </a:lnSpc>
              <a:spcBef>
                <a:spcPts val="0"/>
              </a:spcBef>
              <a:spcAft>
                <a:spcPts val="0"/>
              </a:spcAft>
              <a:buSzPts val="2000"/>
              <a:buChar char="•"/>
            </a:pPr>
            <a:r>
              <a:rPr lang="fr-FR" dirty="0">
                <a:latin typeface="Segoe UI"/>
                <a:cs typeface="Segoe UI"/>
              </a:rPr>
              <a:t>Les représentants du CRDI et de l'ASDI examineront et classeront les manifestations d'intérêt en fonction des critères suivants </a:t>
            </a:r>
            <a:r>
              <a:rPr lang="fr-CA" dirty="0">
                <a:latin typeface="Segoe UI"/>
                <a:cs typeface="Segoe UI"/>
              </a:rPr>
              <a:t>:</a:t>
            </a:r>
          </a:p>
          <a:p>
            <a:pPr marL="228600" lvl="0" indent="-228600" algn="l" rtl="0">
              <a:lnSpc>
                <a:spcPct val="110000"/>
              </a:lnSpc>
              <a:spcBef>
                <a:spcPts val="0"/>
              </a:spcBef>
              <a:spcAft>
                <a:spcPts val="0"/>
              </a:spcAft>
              <a:buSzPts val="2000"/>
              <a:buChar char="•"/>
            </a:pPr>
            <a:endParaRPr lang="fr-CA" dirty="0">
              <a:latin typeface="Segoe UI" panose="020B0502040204020203" pitchFamily="34" charset="0"/>
              <a:cs typeface="Segoe UI" panose="020B0502040204020203" pitchFamily="34" charset="0"/>
            </a:endParaRPr>
          </a:p>
          <a:p>
            <a:pPr marL="0" lvl="0" indent="0" algn="l" rtl="0">
              <a:lnSpc>
                <a:spcPct val="110000"/>
              </a:lnSpc>
              <a:spcBef>
                <a:spcPts val="0"/>
              </a:spcBef>
              <a:spcAft>
                <a:spcPts val="0"/>
              </a:spcAft>
              <a:buSzPts val="2000"/>
              <a:buNone/>
            </a:pPr>
            <a:endParaRPr lang="fr-CA" sz="4000" dirty="0">
              <a:latin typeface="Segoe UI" panose="020B0502040204020203" pitchFamily="34" charset="0"/>
              <a:cs typeface="Segoe UI" panose="020B0502040204020203" pitchFamily="34" charset="0"/>
            </a:endParaRPr>
          </a:p>
          <a:p>
            <a:pPr marL="228600" lvl="0" indent="-228600" algn="l" rtl="0">
              <a:lnSpc>
                <a:spcPct val="110000"/>
              </a:lnSpc>
              <a:spcBef>
                <a:spcPts val="0"/>
              </a:spcBef>
              <a:spcAft>
                <a:spcPts val="0"/>
              </a:spcAft>
              <a:buSzPts val="2000"/>
              <a:buChar char="•"/>
            </a:pPr>
            <a:endParaRPr lang="fr-CA" sz="4000" dirty="0">
              <a:latin typeface="Segoe UI" panose="020B0502040204020203" pitchFamily="34" charset="0"/>
              <a:cs typeface="Segoe UI" panose="020B0502040204020203" pitchFamily="34" charset="0"/>
            </a:endParaRPr>
          </a:p>
          <a:p>
            <a:pPr marL="228600" lvl="0" indent="-228600" algn="l" rtl="0">
              <a:lnSpc>
                <a:spcPct val="110000"/>
              </a:lnSpc>
              <a:spcBef>
                <a:spcPts val="0"/>
              </a:spcBef>
              <a:spcAft>
                <a:spcPts val="0"/>
              </a:spcAft>
              <a:buSzPts val="2000"/>
              <a:buChar char="•"/>
            </a:pPr>
            <a:endParaRPr lang="fr-CA" sz="4000" dirty="0">
              <a:latin typeface="Segoe UI" panose="020B0502040204020203" pitchFamily="34" charset="0"/>
              <a:cs typeface="Segoe UI" panose="020B0502040204020203" pitchFamily="34" charset="0"/>
            </a:endParaRPr>
          </a:p>
          <a:p>
            <a:pPr marL="228600" lvl="0" indent="-228600" algn="l" rtl="0">
              <a:lnSpc>
                <a:spcPct val="110000"/>
              </a:lnSpc>
              <a:spcBef>
                <a:spcPts val="0"/>
              </a:spcBef>
              <a:spcAft>
                <a:spcPts val="0"/>
              </a:spcAft>
              <a:buSzPts val="2000"/>
              <a:buChar char="•"/>
            </a:pPr>
            <a:endParaRPr lang="fr-CA" sz="4000" dirty="0">
              <a:latin typeface="Segoe UI" panose="020B0502040204020203" pitchFamily="34" charset="0"/>
              <a:cs typeface="Segoe UI" panose="020B0502040204020203" pitchFamily="34" charset="0"/>
            </a:endParaRPr>
          </a:p>
          <a:p>
            <a:pPr marL="228600" lvl="0" indent="-228600" algn="l" rtl="0">
              <a:lnSpc>
                <a:spcPct val="110000"/>
              </a:lnSpc>
              <a:spcBef>
                <a:spcPts val="0"/>
              </a:spcBef>
              <a:spcAft>
                <a:spcPts val="0"/>
              </a:spcAft>
              <a:buSzPts val="2000"/>
              <a:buChar char="•"/>
            </a:pPr>
            <a:endParaRPr lang="fr-CA" sz="4000" dirty="0">
              <a:latin typeface="Segoe UI" panose="020B0502040204020203" pitchFamily="34" charset="0"/>
              <a:cs typeface="Segoe UI" panose="020B0502040204020203" pitchFamily="34" charset="0"/>
            </a:endParaRPr>
          </a:p>
          <a:p>
            <a:pPr>
              <a:lnSpc>
                <a:spcPct val="110000"/>
              </a:lnSpc>
              <a:spcBef>
                <a:spcPts val="0"/>
              </a:spcBef>
              <a:buSzPts val="2000"/>
            </a:pPr>
            <a:r>
              <a:rPr lang="fr-FR" dirty="0">
                <a:latin typeface="Segoe UI"/>
                <a:cs typeface="Segoe UI"/>
              </a:rPr>
              <a:t>Cinq manifestations d'intérêt pour chaque région linguistique seront invitées à soumettre des propositions complètes. </a:t>
            </a:r>
            <a:endParaRPr lang="en-CA" dirty="0"/>
          </a:p>
        </p:txBody>
      </p:sp>
      <p:cxnSp>
        <p:nvCxnSpPr>
          <p:cNvPr id="4" name="Straight Connector 3">
            <a:extLst>
              <a:ext uri="{FF2B5EF4-FFF2-40B4-BE49-F238E27FC236}">
                <a16:creationId xmlns:a16="http://schemas.microsoft.com/office/drawing/2014/main" id="{89ABC5C8-E709-4F7A-A3DB-C5D651CBF4B2}"/>
              </a:ext>
            </a:extLst>
          </p:cNvPr>
          <p:cNvCxnSpPr/>
          <p:nvPr/>
        </p:nvCxnSpPr>
        <p:spPr>
          <a:xfrm>
            <a:off x="976184" y="1458097"/>
            <a:ext cx="10256108" cy="0"/>
          </a:xfrm>
          <a:prstGeom prst="line">
            <a:avLst/>
          </a:prstGeom>
          <a:ln>
            <a:solidFill>
              <a:srgbClr val="005450"/>
            </a:solidFill>
          </a:ln>
        </p:spPr>
        <p:style>
          <a:lnRef idx="1">
            <a:schemeClr val="accent1"/>
          </a:lnRef>
          <a:fillRef idx="0">
            <a:schemeClr val="accent1"/>
          </a:fillRef>
          <a:effectRef idx="0">
            <a:schemeClr val="accent1"/>
          </a:effectRef>
          <a:fontRef idx="minor">
            <a:schemeClr val="tx1"/>
          </a:fontRef>
        </p:style>
      </p:cxnSp>
      <p:pic>
        <p:nvPicPr>
          <p:cNvPr id="5" name="Picture 4" descr="Logo, icon&#10;&#10;Description automatically generated">
            <a:extLst>
              <a:ext uri="{FF2B5EF4-FFF2-40B4-BE49-F238E27FC236}">
                <a16:creationId xmlns:a16="http://schemas.microsoft.com/office/drawing/2014/main" id="{3AC29F92-928F-45A5-B35A-D895B24C873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91194" y="597624"/>
            <a:ext cx="725536" cy="725536"/>
          </a:xfrm>
          <a:prstGeom prst="rect">
            <a:avLst/>
          </a:prstGeom>
        </p:spPr>
      </p:pic>
      <p:graphicFrame>
        <p:nvGraphicFramePr>
          <p:cNvPr id="6" name="Table 6">
            <a:extLst>
              <a:ext uri="{FF2B5EF4-FFF2-40B4-BE49-F238E27FC236}">
                <a16:creationId xmlns:a16="http://schemas.microsoft.com/office/drawing/2014/main" id="{24704C8D-F71E-4163-822F-DBEA8D86B509}"/>
              </a:ext>
            </a:extLst>
          </p:cNvPr>
          <p:cNvGraphicFramePr>
            <a:graphicFrameLocks noGrp="1"/>
          </p:cNvGraphicFramePr>
          <p:nvPr>
            <p:extLst>
              <p:ext uri="{D42A27DB-BD31-4B8C-83A1-F6EECF244321}">
                <p14:modId xmlns:p14="http://schemas.microsoft.com/office/powerpoint/2010/main" val="2334843504"/>
              </p:ext>
            </p:extLst>
          </p:nvPr>
        </p:nvGraphicFramePr>
        <p:xfrm>
          <a:off x="1705429" y="3076734"/>
          <a:ext cx="8128000" cy="1849120"/>
        </p:xfrm>
        <a:graphic>
          <a:graphicData uri="http://schemas.openxmlformats.org/drawingml/2006/table">
            <a:tbl>
              <a:tblPr firstRow="1" bandRow="1">
                <a:tableStyleId>{5C22544A-7EE6-4342-B048-85BDC9FD1C3A}</a:tableStyleId>
              </a:tblPr>
              <a:tblGrid>
                <a:gridCol w="5413828">
                  <a:extLst>
                    <a:ext uri="{9D8B030D-6E8A-4147-A177-3AD203B41FA5}">
                      <a16:colId xmlns:a16="http://schemas.microsoft.com/office/drawing/2014/main" val="3712063492"/>
                    </a:ext>
                  </a:extLst>
                </a:gridCol>
                <a:gridCol w="2714172">
                  <a:extLst>
                    <a:ext uri="{9D8B030D-6E8A-4147-A177-3AD203B41FA5}">
                      <a16:colId xmlns:a16="http://schemas.microsoft.com/office/drawing/2014/main" val="3720742940"/>
                    </a:ext>
                  </a:extLst>
                </a:gridCol>
              </a:tblGrid>
              <a:tr h="0">
                <a:tc>
                  <a:txBody>
                    <a:bodyPr/>
                    <a:lstStyle/>
                    <a:p>
                      <a:pPr algn="ctr"/>
                      <a:r>
                        <a:rPr lang="fr-CA" dirty="0">
                          <a:solidFill>
                            <a:srgbClr val="005450"/>
                          </a:solidFill>
                        </a:rPr>
                        <a:t>Critères d’évaluation</a:t>
                      </a:r>
                      <a:endParaRPr lang="en-CA" dirty="0">
                        <a:solidFill>
                          <a:srgbClr val="005450"/>
                        </a:solidFill>
                      </a:endParaRPr>
                    </a:p>
                  </a:txBody>
                  <a:tcPr>
                    <a:lnR w="12700" cap="flat" cmpd="sng" algn="ctr">
                      <a:solidFill>
                        <a:srgbClr val="005450"/>
                      </a:solidFill>
                      <a:prstDash val="solid"/>
                      <a:round/>
                      <a:headEnd type="none" w="med" len="med"/>
                      <a:tailEnd type="none" w="med" len="med"/>
                    </a:lnR>
                    <a:lnB w="12700" cap="flat" cmpd="sng" algn="ctr">
                      <a:solidFill>
                        <a:srgbClr val="005450"/>
                      </a:solidFill>
                      <a:prstDash val="solid"/>
                      <a:round/>
                      <a:headEnd type="none" w="med" len="med"/>
                      <a:tailEnd type="none" w="med" len="med"/>
                    </a:lnB>
                    <a:noFill/>
                  </a:tcPr>
                </a:tc>
                <a:tc>
                  <a:txBody>
                    <a:bodyPr/>
                    <a:lstStyle/>
                    <a:p>
                      <a:pPr algn="ctr"/>
                      <a:r>
                        <a:rPr lang="fr-CA" dirty="0">
                          <a:solidFill>
                            <a:srgbClr val="005450"/>
                          </a:solidFill>
                        </a:rPr>
                        <a:t>Pondération </a:t>
                      </a:r>
                      <a:endParaRPr lang="en-CA" dirty="0">
                        <a:solidFill>
                          <a:srgbClr val="005450"/>
                        </a:solidFill>
                      </a:endParaRPr>
                    </a:p>
                  </a:txBody>
                  <a:tcPr>
                    <a:lnL w="12700" cap="flat" cmpd="sng" algn="ctr">
                      <a:solidFill>
                        <a:srgbClr val="005450"/>
                      </a:solidFill>
                      <a:prstDash val="solid"/>
                      <a:round/>
                      <a:headEnd type="none" w="med" len="med"/>
                      <a:tailEnd type="none" w="med" len="med"/>
                    </a:lnL>
                    <a:lnB w="12700" cap="flat" cmpd="sng" algn="ctr">
                      <a:solidFill>
                        <a:srgbClr val="005450"/>
                      </a:solidFill>
                      <a:prstDash val="solid"/>
                      <a:round/>
                      <a:headEnd type="none" w="med" len="med"/>
                      <a:tailEnd type="none" w="med" len="med"/>
                    </a:lnB>
                    <a:noFill/>
                  </a:tcPr>
                </a:tc>
                <a:extLst>
                  <a:ext uri="{0D108BD9-81ED-4DB2-BD59-A6C34878D82A}">
                    <a16:rowId xmlns:a16="http://schemas.microsoft.com/office/drawing/2014/main" val="2432745421"/>
                  </a:ext>
                </a:extLst>
              </a:tr>
              <a:tr h="370840">
                <a:tc>
                  <a:txBody>
                    <a:bodyPr/>
                    <a:lstStyle/>
                    <a:p>
                      <a:r>
                        <a:rPr lang="en-CA" dirty="0"/>
                        <a:t>I. </a:t>
                      </a:r>
                      <a:r>
                        <a:rPr lang="en-CA" dirty="0" err="1"/>
                        <a:t>Objectifs</a:t>
                      </a:r>
                      <a:r>
                        <a:rPr lang="en-CA" dirty="0"/>
                        <a:t> et structure de </a:t>
                      </a:r>
                      <a:r>
                        <a:rPr lang="en-CA" dirty="0" err="1"/>
                        <a:t>gouvernance</a:t>
                      </a:r>
                      <a:r>
                        <a:rPr lang="en-CA" dirty="0"/>
                        <a:t> du </a:t>
                      </a:r>
                      <a:r>
                        <a:rPr lang="en-CA" dirty="0" err="1"/>
                        <a:t>laboratoire</a:t>
                      </a:r>
                      <a:endParaRPr lang="en-CA" dirty="0"/>
                    </a:p>
                  </a:txBody>
                  <a:tcPr>
                    <a:lnR w="12700" cap="flat" cmpd="sng" algn="ctr">
                      <a:solidFill>
                        <a:srgbClr val="005450"/>
                      </a:solidFill>
                      <a:prstDash val="solid"/>
                      <a:round/>
                      <a:headEnd type="none" w="med" len="med"/>
                      <a:tailEnd type="none" w="med" len="med"/>
                    </a:lnR>
                    <a:lnT w="12700" cap="flat" cmpd="sng" algn="ctr">
                      <a:solidFill>
                        <a:srgbClr val="005450"/>
                      </a:solidFill>
                      <a:prstDash val="solid"/>
                      <a:round/>
                      <a:headEnd type="none" w="med" len="med"/>
                      <a:tailEnd type="none" w="med" len="med"/>
                    </a:lnT>
                    <a:lnB w="12700" cap="flat" cmpd="sng" algn="ctr">
                      <a:solidFill>
                        <a:srgbClr val="005450"/>
                      </a:solidFill>
                      <a:prstDash val="solid"/>
                      <a:round/>
                      <a:headEnd type="none" w="med" len="med"/>
                      <a:tailEnd type="none" w="med" len="med"/>
                    </a:lnB>
                    <a:noFill/>
                  </a:tcPr>
                </a:tc>
                <a:tc>
                  <a:txBody>
                    <a:bodyPr/>
                    <a:lstStyle/>
                    <a:p>
                      <a:pPr algn="ctr"/>
                      <a:r>
                        <a:rPr lang="fr-CA" dirty="0"/>
                        <a:t>30%</a:t>
                      </a:r>
                      <a:endParaRPr lang="en-CA" dirty="0"/>
                    </a:p>
                  </a:txBody>
                  <a:tcPr>
                    <a:lnL w="12700" cap="flat" cmpd="sng" algn="ctr">
                      <a:solidFill>
                        <a:srgbClr val="005450"/>
                      </a:solidFill>
                      <a:prstDash val="solid"/>
                      <a:round/>
                      <a:headEnd type="none" w="med" len="med"/>
                      <a:tailEnd type="none" w="med" len="med"/>
                    </a:lnL>
                    <a:lnT w="12700" cap="flat" cmpd="sng" algn="ctr">
                      <a:solidFill>
                        <a:srgbClr val="005450"/>
                      </a:solidFill>
                      <a:prstDash val="solid"/>
                      <a:round/>
                      <a:headEnd type="none" w="med" len="med"/>
                      <a:tailEnd type="none" w="med" len="med"/>
                    </a:lnT>
                    <a:lnB w="12700" cap="flat" cmpd="sng" algn="ctr">
                      <a:solidFill>
                        <a:srgbClr val="005450"/>
                      </a:solidFill>
                      <a:prstDash val="solid"/>
                      <a:round/>
                      <a:headEnd type="none" w="med" len="med"/>
                      <a:tailEnd type="none" w="med" len="med"/>
                    </a:lnB>
                    <a:noFill/>
                  </a:tcPr>
                </a:tc>
                <a:extLst>
                  <a:ext uri="{0D108BD9-81ED-4DB2-BD59-A6C34878D82A}">
                    <a16:rowId xmlns:a16="http://schemas.microsoft.com/office/drawing/2014/main" val="3107917798"/>
                  </a:ext>
                </a:extLst>
              </a:tr>
              <a:tr h="370840">
                <a:tc>
                  <a:txBody>
                    <a:bodyPr/>
                    <a:lstStyle/>
                    <a:p>
                      <a:r>
                        <a:rPr lang="en-CA" dirty="0"/>
                        <a:t>II. Plan de recherche </a:t>
                      </a:r>
                      <a:r>
                        <a:rPr lang="en-CA" dirty="0" err="1"/>
                        <a:t>préliminaire</a:t>
                      </a:r>
                      <a:endParaRPr lang="en-CA" dirty="0"/>
                    </a:p>
                  </a:txBody>
                  <a:tcPr>
                    <a:lnR w="12700" cap="flat" cmpd="sng" algn="ctr">
                      <a:solidFill>
                        <a:srgbClr val="005450"/>
                      </a:solidFill>
                      <a:prstDash val="solid"/>
                      <a:round/>
                      <a:headEnd type="none" w="med" len="med"/>
                      <a:tailEnd type="none" w="med" len="med"/>
                    </a:lnR>
                    <a:lnT w="12700" cap="flat" cmpd="sng" algn="ctr">
                      <a:solidFill>
                        <a:srgbClr val="005450"/>
                      </a:solidFill>
                      <a:prstDash val="solid"/>
                      <a:round/>
                      <a:headEnd type="none" w="med" len="med"/>
                      <a:tailEnd type="none" w="med" len="med"/>
                    </a:lnT>
                    <a:lnB w="12700" cap="flat" cmpd="sng" algn="ctr">
                      <a:solidFill>
                        <a:srgbClr val="005450"/>
                      </a:solidFill>
                      <a:prstDash val="solid"/>
                      <a:round/>
                      <a:headEnd type="none" w="med" len="med"/>
                      <a:tailEnd type="none" w="med" len="med"/>
                    </a:lnB>
                    <a:noFill/>
                  </a:tcPr>
                </a:tc>
                <a:tc>
                  <a:txBody>
                    <a:bodyPr/>
                    <a:lstStyle/>
                    <a:p>
                      <a:pPr algn="ctr"/>
                      <a:r>
                        <a:rPr lang="fr-CA"/>
                        <a:t>30%</a:t>
                      </a:r>
                      <a:endParaRPr lang="en-CA"/>
                    </a:p>
                  </a:txBody>
                  <a:tcPr>
                    <a:lnL w="12700" cap="flat" cmpd="sng" algn="ctr">
                      <a:solidFill>
                        <a:srgbClr val="005450"/>
                      </a:solidFill>
                      <a:prstDash val="solid"/>
                      <a:round/>
                      <a:headEnd type="none" w="med" len="med"/>
                      <a:tailEnd type="none" w="med" len="med"/>
                    </a:lnL>
                    <a:lnT w="12700" cap="flat" cmpd="sng" algn="ctr">
                      <a:solidFill>
                        <a:srgbClr val="005450"/>
                      </a:solidFill>
                      <a:prstDash val="solid"/>
                      <a:round/>
                      <a:headEnd type="none" w="med" len="med"/>
                      <a:tailEnd type="none" w="med" len="med"/>
                    </a:lnT>
                    <a:lnB w="12700" cap="flat" cmpd="sng" algn="ctr">
                      <a:solidFill>
                        <a:srgbClr val="005450"/>
                      </a:solidFill>
                      <a:prstDash val="solid"/>
                      <a:round/>
                      <a:headEnd type="none" w="med" len="med"/>
                      <a:tailEnd type="none" w="med" len="med"/>
                    </a:lnB>
                    <a:noFill/>
                  </a:tcPr>
                </a:tc>
                <a:extLst>
                  <a:ext uri="{0D108BD9-81ED-4DB2-BD59-A6C34878D82A}">
                    <a16:rowId xmlns:a16="http://schemas.microsoft.com/office/drawing/2014/main" val="946929245"/>
                  </a:ext>
                </a:extLst>
              </a:tr>
              <a:tr h="370840">
                <a:tc>
                  <a:txBody>
                    <a:bodyPr/>
                    <a:lstStyle/>
                    <a:p>
                      <a:r>
                        <a:rPr lang="en-CA" dirty="0"/>
                        <a:t>III. </a:t>
                      </a:r>
                      <a:r>
                        <a:rPr lang="en-CA" dirty="0" err="1"/>
                        <a:t>Expérience</a:t>
                      </a:r>
                      <a:r>
                        <a:rPr lang="en-CA" dirty="0"/>
                        <a:t> et </a:t>
                      </a:r>
                      <a:r>
                        <a:rPr lang="en-CA" dirty="0" err="1"/>
                        <a:t>capacités</a:t>
                      </a:r>
                      <a:r>
                        <a:rPr lang="en-CA" dirty="0"/>
                        <a:t> </a:t>
                      </a:r>
                      <a:r>
                        <a:rPr lang="en-CA" dirty="0" err="1"/>
                        <a:t>pertinentes</a:t>
                      </a:r>
                      <a:endParaRPr lang="en-CA" dirty="0"/>
                    </a:p>
                  </a:txBody>
                  <a:tcPr>
                    <a:lnR w="12700" cap="flat" cmpd="sng" algn="ctr">
                      <a:solidFill>
                        <a:srgbClr val="005450"/>
                      </a:solidFill>
                      <a:prstDash val="solid"/>
                      <a:round/>
                      <a:headEnd type="none" w="med" len="med"/>
                      <a:tailEnd type="none" w="med" len="med"/>
                    </a:lnR>
                    <a:lnT w="12700" cap="flat" cmpd="sng" algn="ctr">
                      <a:solidFill>
                        <a:srgbClr val="005450"/>
                      </a:solidFill>
                      <a:prstDash val="solid"/>
                      <a:round/>
                      <a:headEnd type="none" w="med" len="med"/>
                      <a:tailEnd type="none" w="med" len="med"/>
                    </a:lnT>
                    <a:lnB w="12700" cap="flat" cmpd="sng" algn="ctr">
                      <a:solidFill>
                        <a:srgbClr val="005450"/>
                      </a:solidFill>
                      <a:prstDash val="solid"/>
                      <a:round/>
                      <a:headEnd type="none" w="med" len="med"/>
                      <a:tailEnd type="none" w="med" len="med"/>
                    </a:lnB>
                    <a:noFill/>
                  </a:tcPr>
                </a:tc>
                <a:tc>
                  <a:txBody>
                    <a:bodyPr/>
                    <a:lstStyle/>
                    <a:p>
                      <a:pPr algn="ctr"/>
                      <a:r>
                        <a:rPr lang="fr-CA"/>
                        <a:t>30%</a:t>
                      </a:r>
                      <a:endParaRPr lang="en-CA"/>
                    </a:p>
                  </a:txBody>
                  <a:tcPr>
                    <a:lnL w="12700" cap="flat" cmpd="sng" algn="ctr">
                      <a:solidFill>
                        <a:srgbClr val="005450"/>
                      </a:solidFill>
                      <a:prstDash val="solid"/>
                      <a:round/>
                      <a:headEnd type="none" w="med" len="med"/>
                      <a:tailEnd type="none" w="med" len="med"/>
                    </a:lnL>
                    <a:lnT w="12700" cap="flat" cmpd="sng" algn="ctr">
                      <a:solidFill>
                        <a:srgbClr val="005450"/>
                      </a:solidFill>
                      <a:prstDash val="solid"/>
                      <a:round/>
                      <a:headEnd type="none" w="med" len="med"/>
                      <a:tailEnd type="none" w="med" len="med"/>
                    </a:lnT>
                    <a:lnB w="12700" cap="flat" cmpd="sng" algn="ctr">
                      <a:solidFill>
                        <a:srgbClr val="005450"/>
                      </a:solidFill>
                      <a:prstDash val="solid"/>
                      <a:round/>
                      <a:headEnd type="none" w="med" len="med"/>
                      <a:tailEnd type="none" w="med" len="med"/>
                    </a:lnB>
                    <a:noFill/>
                  </a:tcPr>
                </a:tc>
                <a:extLst>
                  <a:ext uri="{0D108BD9-81ED-4DB2-BD59-A6C34878D82A}">
                    <a16:rowId xmlns:a16="http://schemas.microsoft.com/office/drawing/2014/main" val="1834940797"/>
                  </a:ext>
                </a:extLst>
              </a:tr>
              <a:tr h="370840">
                <a:tc>
                  <a:txBody>
                    <a:bodyPr/>
                    <a:lstStyle/>
                    <a:p>
                      <a:r>
                        <a:rPr lang="en-CA"/>
                        <a:t>IV. Budget</a:t>
                      </a:r>
                    </a:p>
                  </a:txBody>
                  <a:tcPr>
                    <a:lnR w="12700" cap="flat" cmpd="sng" algn="ctr">
                      <a:solidFill>
                        <a:srgbClr val="005450"/>
                      </a:solidFill>
                      <a:prstDash val="solid"/>
                      <a:round/>
                      <a:headEnd type="none" w="med" len="med"/>
                      <a:tailEnd type="none" w="med" len="med"/>
                    </a:lnR>
                    <a:lnT w="12700" cap="flat" cmpd="sng" algn="ctr">
                      <a:solidFill>
                        <a:srgbClr val="005450"/>
                      </a:solidFill>
                      <a:prstDash val="solid"/>
                      <a:round/>
                      <a:headEnd type="none" w="med" len="med"/>
                      <a:tailEnd type="none" w="med" len="med"/>
                    </a:lnT>
                    <a:noFill/>
                  </a:tcPr>
                </a:tc>
                <a:tc>
                  <a:txBody>
                    <a:bodyPr/>
                    <a:lstStyle/>
                    <a:p>
                      <a:pPr algn="ctr"/>
                      <a:r>
                        <a:rPr lang="fr-CA" dirty="0"/>
                        <a:t>10%</a:t>
                      </a:r>
                      <a:endParaRPr lang="en-CA" dirty="0"/>
                    </a:p>
                  </a:txBody>
                  <a:tcPr>
                    <a:lnL w="12700" cap="flat" cmpd="sng" algn="ctr">
                      <a:solidFill>
                        <a:srgbClr val="005450"/>
                      </a:solidFill>
                      <a:prstDash val="solid"/>
                      <a:round/>
                      <a:headEnd type="none" w="med" len="med"/>
                      <a:tailEnd type="none" w="med" len="med"/>
                    </a:lnL>
                    <a:lnT w="12700" cap="flat" cmpd="sng" algn="ctr">
                      <a:solidFill>
                        <a:srgbClr val="005450"/>
                      </a:solidFill>
                      <a:prstDash val="solid"/>
                      <a:round/>
                      <a:headEnd type="none" w="med" len="med"/>
                      <a:tailEnd type="none" w="med" len="med"/>
                    </a:lnT>
                    <a:noFill/>
                  </a:tcPr>
                </a:tc>
                <a:extLst>
                  <a:ext uri="{0D108BD9-81ED-4DB2-BD59-A6C34878D82A}">
                    <a16:rowId xmlns:a16="http://schemas.microsoft.com/office/drawing/2014/main" val="1824879048"/>
                  </a:ext>
                </a:extLst>
              </a:tr>
            </a:tbl>
          </a:graphicData>
        </a:graphic>
      </p:graphicFrame>
    </p:spTree>
    <p:extLst>
      <p:ext uri="{BB962C8B-B14F-4D97-AF65-F5344CB8AC3E}">
        <p14:creationId xmlns:p14="http://schemas.microsoft.com/office/powerpoint/2010/main" val="1329177370"/>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DCE9F4-7C98-4EA2-99E7-E78B30DA4DD9}"/>
              </a:ext>
            </a:extLst>
          </p:cNvPr>
          <p:cNvSpPr>
            <a:spLocks noGrp="1"/>
          </p:cNvSpPr>
          <p:nvPr>
            <p:ph type="title"/>
          </p:nvPr>
        </p:nvSpPr>
        <p:spPr/>
        <p:txBody>
          <a:bodyPr/>
          <a:lstStyle/>
          <a:p>
            <a:r>
              <a:rPr lang="fr-CA" b="1" dirty="0">
                <a:solidFill>
                  <a:srgbClr val="005450"/>
                </a:solidFill>
                <a:latin typeface="Segoe UI" panose="020B0502040204020203" pitchFamily="34" charset="0"/>
                <a:cs typeface="Segoe UI" panose="020B0502040204020203" pitchFamily="34" charset="0"/>
              </a:rPr>
              <a:t>Dates clés </a:t>
            </a:r>
            <a:endParaRPr lang="en-CA" b="1" dirty="0">
              <a:solidFill>
                <a:srgbClr val="005450"/>
              </a:solidFill>
              <a:latin typeface="Segoe UI" panose="020B0502040204020203" pitchFamily="34" charset="0"/>
              <a:cs typeface="Segoe UI" panose="020B0502040204020203" pitchFamily="34" charset="0"/>
            </a:endParaRPr>
          </a:p>
        </p:txBody>
      </p:sp>
      <p:graphicFrame>
        <p:nvGraphicFramePr>
          <p:cNvPr id="6" name="Table 6">
            <a:extLst>
              <a:ext uri="{FF2B5EF4-FFF2-40B4-BE49-F238E27FC236}">
                <a16:creationId xmlns:a16="http://schemas.microsoft.com/office/drawing/2014/main" id="{D3B274BD-8214-4B00-A48F-99260E93545E}"/>
              </a:ext>
            </a:extLst>
          </p:cNvPr>
          <p:cNvGraphicFramePr>
            <a:graphicFrameLocks noGrp="1"/>
          </p:cNvGraphicFramePr>
          <p:nvPr>
            <p:ph idx="1"/>
            <p:extLst>
              <p:ext uri="{D42A27DB-BD31-4B8C-83A1-F6EECF244321}">
                <p14:modId xmlns:p14="http://schemas.microsoft.com/office/powerpoint/2010/main" val="492290979"/>
              </p:ext>
            </p:extLst>
          </p:nvPr>
        </p:nvGraphicFramePr>
        <p:xfrm>
          <a:off x="2632108" y="2027532"/>
          <a:ext cx="7347916" cy="1828800"/>
        </p:xfrm>
        <a:graphic>
          <a:graphicData uri="http://schemas.openxmlformats.org/drawingml/2006/table">
            <a:tbl>
              <a:tblPr firstRow="1" bandRow="1">
                <a:tableStyleId>{5C22544A-7EE6-4342-B048-85BDC9FD1C3A}</a:tableStyleId>
              </a:tblPr>
              <a:tblGrid>
                <a:gridCol w="4274719">
                  <a:extLst>
                    <a:ext uri="{9D8B030D-6E8A-4147-A177-3AD203B41FA5}">
                      <a16:colId xmlns:a16="http://schemas.microsoft.com/office/drawing/2014/main" val="2881625601"/>
                    </a:ext>
                  </a:extLst>
                </a:gridCol>
                <a:gridCol w="3073197">
                  <a:extLst>
                    <a:ext uri="{9D8B030D-6E8A-4147-A177-3AD203B41FA5}">
                      <a16:colId xmlns:a16="http://schemas.microsoft.com/office/drawing/2014/main" val="854137752"/>
                    </a:ext>
                  </a:extLst>
                </a:gridCol>
              </a:tblGrid>
              <a:tr h="331143">
                <a:tc>
                  <a:txBody>
                    <a:bodyPr/>
                    <a:lstStyle/>
                    <a:p>
                      <a:pPr algn="ctr"/>
                      <a:r>
                        <a:rPr lang="fr-CA" sz="1800" b="1" kern="1200" dirty="0">
                          <a:solidFill>
                            <a:srgbClr val="005450"/>
                          </a:solidFill>
                          <a:latin typeface="+mn-lt"/>
                          <a:ea typeface="+mn-ea"/>
                          <a:cs typeface="+mn-cs"/>
                        </a:rPr>
                        <a:t>Activité</a:t>
                      </a:r>
                      <a:endParaRPr lang="en-CA" sz="1800" b="1" kern="1200" dirty="0">
                        <a:solidFill>
                          <a:srgbClr val="005450"/>
                        </a:solidFill>
                        <a:latin typeface="+mn-lt"/>
                        <a:ea typeface="+mn-ea"/>
                        <a:cs typeface="+mn-cs"/>
                      </a:endParaRPr>
                    </a:p>
                  </a:txBody>
                  <a:tcPr>
                    <a:lnR w="12700" cap="flat" cmpd="sng" algn="ctr">
                      <a:solidFill>
                        <a:srgbClr val="005450"/>
                      </a:solidFill>
                      <a:prstDash val="solid"/>
                      <a:round/>
                      <a:headEnd type="none" w="med" len="med"/>
                      <a:tailEnd type="none" w="med" len="med"/>
                    </a:lnR>
                    <a:lnB w="12700" cap="flat" cmpd="sng" algn="ctr">
                      <a:solidFill>
                        <a:srgbClr val="005450"/>
                      </a:solidFill>
                      <a:prstDash val="solid"/>
                      <a:round/>
                      <a:headEnd type="none" w="med" len="med"/>
                      <a:tailEnd type="none" w="med" len="med"/>
                    </a:lnB>
                    <a:noFill/>
                  </a:tcPr>
                </a:tc>
                <a:tc>
                  <a:txBody>
                    <a:bodyPr/>
                    <a:lstStyle/>
                    <a:p>
                      <a:pPr algn="ctr"/>
                      <a:r>
                        <a:rPr lang="fr-CA" sz="1800" b="1" kern="1200">
                          <a:solidFill>
                            <a:srgbClr val="005450"/>
                          </a:solidFill>
                          <a:latin typeface="+mn-lt"/>
                          <a:ea typeface="+mn-ea"/>
                          <a:cs typeface="+mn-cs"/>
                        </a:rPr>
                        <a:t>Date</a:t>
                      </a:r>
                      <a:endParaRPr lang="en-CA" sz="1800" b="1" kern="1200">
                        <a:solidFill>
                          <a:srgbClr val="005450"/>
                        </a:solidFill>
                        <a:latin typeface="+mn-lt"/>
                        <a:ea typeface="+mn-ea"/>
                        <a:cs typeface="+mn-cs"/>
                      </a:endParaRPr>
                    </a:p>
                  </a:txBody>
                  <a:tcPr>
                    <a:lnL w="12700" cap="flat" cmpd="sng" algn="ctr">
                      <a:solidFill>
                        <a:srgbClr val="005450"/>
                      </a:solidFill>
                      <a:prstDash val="solid"/>
                      <a:round/>
                      <a:headEnd type="none" w="med" len="med"/>
                      <a:tailEnd type="none" w="med" len="med"/>
                    </a:lnL>
                    <a:lnB w="12700" cap="flat" cmpd="sng" algn="ctr">
                      <a:solidFill>
                        <a:srgbClr val="005450"/>
                      </a:solidFill>
                      <a:prstDash val="solid"/>
                      <a:round/>
                      <a:headEnd type="none" w="med" len="med"/>
                      <a:tailEnd type="none" w="med" len="med"/>
                    </a:lnB>
                    <a:noFill/>
                  </a:tcPr>
                </a:tc>
                <a:extLst>
                  <a:ext uri="{0D108BD9-81ED-4DB2-BD59-A6C34878D82A}">
                    <a16:rowId xmlns:a16="http://schemas.microsoft.com/office/drawing/2014/main" val="3318574545"/>
                  </a:ext>
                </a:extLst>
              </a:tr>
              <a:tr h="331143">
                <a:tc>
                  <a:txBody>
                    <a:bodyPr/>
                    <a:lstStyle/>
                    <a:p>
                      <a:r>
                        <a:rPr lang="fr-CA" dirty="0"/>
                        <a:t>Lancement de l’appel</a:t>
                      </a:r>
                      <a:endParaRPr lang="en-CA" dirty="0"/>
                    </a:p>
                  </a:txBody>
                  <a:tcPr>
                    <a:lnR w="12700" cap="flat" cmpd="sng" algn="ctr">
                      <a:solidFill>
                        <a:srgbClr val="005450"/>
                      </a:solidFill>
                      <a:prstDash val="solid"/>
                      <a:round/>
                      <a:headEnd type="none" w="med" len="med"/>
                      <a:tailEnd type="none" w="med" len="med"/>
                    </a:lnR>
                    <a:lnT w="12700" cap="flat" cmpd="sng" algn="ctr">
                      <a:solidFill>
                        <a:srgbClr val="005450"/>
                      </a:solidFill>
                      <a:prstDash val="solid"/>
                      <a:round/>
                      <a:headEnd type="none" w="med" len="med"/>
                      <a:tailEnd type="none" w="med" len="med"/>
                    </a:lnT>
                    <a:lnB w="12700" cap="flat" cmpd="sng" algn="ctr">
                      <a:solidFill>
                        <a:srgbClr val="005450"/>
                      </a:solidFill>
                      <a:prstDash val="solid"/>
                      <a:round/>
                      <a:headEnd type="none" w="med" len="med"/>
                      <a:tailEnd type="none" w="med" len="med"/>
                    </a:lnB>
                    <a:noFill/>
                  </a:tcPr>
                </a:tc>
                <a:tc>
                  <a:txBody>
                    <a:bodyPr/>
                    <a:lstStyle/>
                    <a:p>
                      <a:r>
                        <a:rPr lang="fr-CA" dirty="0"/>
                        <a:t>15 février 2021</a:t>
                      </a:r>
                      <a:endParaRPr lang="en-CA" dirty="0"/>
                    </a:p>
                  </a:txBody>
                  <a:tcPr>
                    <a:lnL w="12700" cap="flat" cmpd="sng" algn="ctr">
                      <a:solidFill>
                        <a:srgbClr val="005450"/>
                      </a:solidFill>
                      <a:prstDash val="solid"/>
                      <a:round/>
                      <a:headEnd type="none" w="med" len="med"/>
                      <a:tailEnd type="none" w="med" len="med"/>
                    </a:lnL>
                    <a:lnT w="12700" cap="flat" cmpd="sng" algn="ctr">
                      <a:solidFill>
                        <a:srgbClr val="005450"/>
                      </a:solidFill>
                      <a:prstDash val="solid"/>
                      <a:round/>
                      <a:headEnd type="none" w="med" len="med"/>
                      <a:tailEnd type="none" w="med" len="med"/>
                    </a:lnT>
                    <a:lnB w="12700" cap="flat" cmpd="sng" algn="ctr">
                      <a:solidFill>
                        <a:srgbClr val="005450"/>
                      </a:solidFill>
                      <a:prstDash val="solid"/>
                      <a:round/>
                      <a:headEnd type="none" w="med" len="med"/>
                      <a:tailEnd type="none" w="med" len="med"/>
                    </a:lnB>
                    <a:noFill/>
                  </a:tcPr>
                </a:tc>
                <a:extLst>
                  <a:ext uri="{0D108BD9-81ED-4DB2-BD59-A6C34878D82A}">
                    <a16:rowId xmlns:a16="http://schemas.microsoft.com/office/drawing/2014/main" val="1495991161"/>
                  </a:ext>
                </a:extLst>
              </a:tr>
              <a:tr h="331143">
                <a:tc>
                  <a:txBody>
                    <a:bodyPr/>
                    <a:lstStyle/>
                    <a:p>
                      <a:r>
                        <a:rPr lang="fr-CA" dirty="0"/>
                        <a:t>Date limite pour les questions</a:t>
                      </a:r>
                      <a:endParaRPr lang="en-CA" dirty="0"/>
                    </a:p>
                  </a:txBody>
                  <a:tcPr>
                    <a:lnR w="12700" cap="flat" cmpd="sng" algn="ctr">
                      <a:solidFill>
                        <a:srgbClr val="005450"/>
                      </a:solidFill>
                      <a:prstDash val="solid"/>
                      <a:round/>
                      <a:headEnd type="none" w="med" len="med"/>
                      <a:tailEnd type="none" w="med" len="med"/>
                    </a:lnR>
                    <a:lnT w="12700" cap="flat" cmpd="sng" algn="ctr">
                      <a:solidFill>
                        <a:srgbClr val="005450"/>
                      </a:solidFill>
                      <a:prstDash val="solid"/>
                      <a:round/>
                      <a:headEnd type="none" w="med" len="med"/>
                      <a:tailEnd type="none" w="med" len="med"/>
                    </a:lnT>
                    <a:lnB w="12700" cap="flat" cmpd="sng" algn="ctr">
                      <a:solidFill>
                        <a:srgbClr val="005450"/>
                      </a:solidFill>
                      <a:prstDash val="solid"/>
                      <a:round/>
                      <a:headEnd type="none" w="med" len="med"/>
                      <a:tailEnd type="none" w="med" len="med"/>
                    </a:lnB>
                    <a:noFill/>
                  </a:tcPr>
                </a:tc>
                <a:tc>
                  <a:txBody>
                    <a:bodyPr/>
                    <a:lstStyle/>
                    <a:p>
                      <a:r>
                        <a:rPr lang="fr-CA" dirty="0"/>
                        <a:t>12 mars 2021</a:t>
                      </a:r>
                      <a:endParaRPr lang="en-CA" dirty="0"/>
                    </a:p>
                  </a:txBody>
                  <a:tcPr>
                    <a:lnL w="12700" cap="flat" cmpd="sng" algn="ctr">
                      <a:solidFill>
                        <a:srgbClr val="005450"/>
                      </a:solidFill>
                      <a:prstDash val="solid"/>
                      <a:round/>
                      <a:headEnd type="none" w="med" len="med"/>
                      <a:tailEnd type="none" w="med" len="med"/>
                    </a:lnL>
                    <a:lnT w="12700" cap="flat" cmpd="sng" algn="ctr">
                      <a:solidFill>
                        <a:srgbClr val="005450"/>
                      </a:solidFill>
                      <a:prstDash val="solid"/>
                      <a:round/>
                      <a:headEnd type="none" w="med" len="med"/>
                      <a:tailEnd type="none" w="med" len="med"/>
                    </a:lnT>
                    <a:lnB w="12700" cap="flat" cmpd="sng" algn="ctr">
                      <a:solidFill>
                        <a:srgbClr val="005450"/>
                      </a:solidFill>
                      <a:prstDash val="solid"/>
                      <a:round/>
                      <a:headEnd type="none" w="med" len="med"/>
                      <a:tailEnd type="none" w="med" len="med"/>
                    </a:lnB>
                    <a:noFill/>
                  </a:tcPr>
                </a:tc>
                <a:extLst>
                  <a:ext uri="{0D108BD9-81ED-4DB2-BD59-A6C34878D82A}">
                    <a16:rowId xmlns:a16="http://schemas.microsoft.com/office/drawing/2014/main" val="311846718"/>
                  </a:ext>
                </a:extLst>
              </a:tr>
              <a:tr h="331143">
                <a:tc>
                  <a:txBody>
                    <a:bodyPr/>
                    <a:lstStyle/>
                    <a:p>
                      <a:r>
                        <a:rPr lang="fr-CA" dirty="0"/>
                        <a:t>Réponses aux questions posées</a:t>
                      </a:r>
                      <a:endParaRPr lang="en-CA" dirty="0"/>
                    </a:p>
                  </a:txBody>
                  <a:tcPr>
                    <a:lnR w="12700" cap="flat" cmpd="sng" algn="ctr">
                      <a:solidFill>
                        <a:srgbClr val="005450"/>
                      </a:solidFill>
                      <a:prstDash val="solid"/>
                      <a:round/>
                      <a:headEnd type="none" w="med" len="med"/>
                      <a:tailEnd type="none" w="med" len="med"/>
                    </a:lnR>
                    <a:lnT w="12700" cap="flat" cmpd="sng" algn="ctr">
                      <a:solidFill>
                        <a:srgbClr val="005450"/>
                      </a:solidFill>
                      <a:prstDash val="solid"/>
                      <a:round/>
                      <a:headEnd type="none" w="med" len="med"/>
                      <a:tailEnd type="none" w="med" len="med"/>
                    </a:lnT>
                    <a:lnB w="12700" cap="flat" cmpd="sng" algn="ctr">
                      <a:solidFill>
                        <a:srgbClr val="005450"/>
                      </a:solidFill>
                      <a:prstDash val="solid"/>
                      <a:round/>
                      <a:headEnd type="none" w="med" len="med"/>
                      <a:tailEnd type="none" w="med" len="med"/>
                    </a:lnB>
                    <a:noFill/>
                  </a:tcPr>
                </a:tc>
                <a:tc>
                  <a:txBody>
                    <a:bodyPr/>
                    <a:lstStyle/>
                    <a:p>
                      <a:r>
                        <a:rPr lang="fr-CA" dirty="0"/>
                        <a:t>15 mars 2021</a:t>
                      </a:r>
                      <a:endParaRPr lang="en-CA" dirty="0"/>
                    </a:p>
                  </a:txBody>
                  <a:tcPr>
                    <a:lnL w="12700" cap="flat" cmpd="sng" algn="ctr">
                      <a:solidFill>
                        <a:srgbClr val="005450"/>
                      </a:solidFill>
                      <a:prstDash val="solid"/>
                      <a:round/>
                      <a:headEnd type="none" w="med" len="med"/>
                      <a:tailEnd type="none" w="med" len="med"/>
                    </a:lnL>
                    <a:lnT w="12700" cap="flat" cmpd="sng" algn="ctr">
                      <a:solidFill>
                        <a:srgbClr val="005450"/>
                      </a:solidFill>
                      <a:prstDash val="solid"/>
                      <a:round/>
                      <a:headEnd type="none" w="med" len="med"/>
                      <a:tailEnd type="none" w="med" len="med"/>
                    </a:lnT>
                    <a:lnB w="12700" cap="flat" cmpd="sng" algn="ctr">
                      <a:solidFill>
                        <a:srgbClr val="005450"/>
                      </a:solidFill>
                      <a:prstDash val="solid"/>
                      <a:round/>
                      <a:headEnd type="none" w="med" len="med"/>
                      <a:tailEnd type="none" w="med" len="med"/>
                    </a:lnB>
                    <a:noFill/>
                  </a:tcPr>
                </a:tc>
                <a:extLst>
                  <a:ext uri="{0D108BD9-81ED-4DB2-BD59-A6C34878D82A}">
                    <a16:rowId xmlns:a16="http://schemas.microsoft.com/office/drawing/2014/main" val="1092685445"/>
                  </a:ext>
                </a:extLst>
              </a:tr>
              <a:tr h="331143">
                <a:tc>
                  <a:txBody>
                    <a:bodyPr/>
                    <a:lstStyle/>
                    <a:p>
                      <a:r>
                        <a:rPr lang="fr-CA" dirty="0"/>
                        <a:t>Date limite de dépôt des candidatures</a:t>
                      </a:r>
                      <a:endParaRPr lang="en-CA" dirty="0"/>
                    </a:p>
                  </a:txBody>
                  <a:tcPr>
                    <a:lnR w="12700" cap="flat" cmpd="sng" algn="ctr">
                      <a:solidFill>
                        <a:srgbClr val="005450"/>
                      </a:solidFill>
                      <a:prstDash val="solid"/>
                      <a:round/>
                      <a:headEnd type="none" w="med" len="med"/>
                      <a:tailEnd type="none" w="med" len="med"/>
                    </a:lnR>
                    <a:lnT w="12700" cap="flat" cmpd="sng" algn="ctr">
                      <a:solidFill>
                        <a:srgbClr val="005450"/>
                      </a:solidFill>
                      <a:prstDash val="solid"/>
                      <a:round/>
                      <a:headEnd type="none" w="med" len="med"/>
                      <a:tailEnd type="none" w="med" len="med"/>
                    </a:lnT>
                    <a:noFill/>
                  </a:tcPr>
                </a:tc>
                <a:tc>
                  <a:txBody>
                    <a:bodyPr/>
                    <a:lstStyle/>
                    <a:p>
                      <a:r>
                        <a:rPr lang="fr-CA" dirty="0"/>
                        <a:t>19 mars 2021</a:t>
                      </a:r>
                      <a:endParaRPr lang="en-CA" dirty="0"/>
                    </a:p>
                  </a:txBody>
                  <a:tcPr>
                    <a:lnL w="12700" cap="flat" cmpd="sng" algn="ctr">
                      <a:solidFill>
                        <a:srgbClr val="005450"/>
                      </a:solidFill>
                      <a:prstDash val="solid"/>
                      <a:round/>
                      <a:headEnd type="none" w="med" len="med"/>
                      <a:tailEnd type="none" w="med" len="med"/>
                    </a:lnL>
                    <a:lnT w="12700" cap="flat" cmpd="sng" algn="ctr">
                      <a:solidFill>
                        <a:srgbClr val="005450"/>
                      </a:solidFill>
                      <a:prstDash val="solid"/>
                      <a:round/>
                      <a:headEnd type="none" w="med" len="med"/>
                      <a:tailEnd type="none" w="med" len="med"/>
                    </a:lnT>
                    <a:noFill/>
                  </a:tcPr>
                </a:tc>
                <a:extLst>
                  <a:ext uri="{0D108BD9-81ED-4DB2-BD59-A6C34878D82A}">
                    <a16:rowId xmlns:a16="http://schemas.microsoft.com/office/drawing/2014/main" val="4262315808"/>
                  </a:ext>
                </a:extLst>
              </a:tr>
            </a:tbl>
          </a:graphicData>
        </a:graphic>
      </p:graphicFrame>
      <p:cxnSp>
        <p:nvCxnSpPr>
          <p:cNvPr id="4" name="Straight Connector 3">
            <a:extLst>
              <a:ext uri="{FF2B5EF4-FFF2-40B4-BE49-F238E27FC236}">
                <a16:creationId xmlns:a16="http://schemas.microsoft.com/office/drawing/2014/main" id="{89ABC5C8-E709-4F7A-A3DB-C5D651CBF4B2}"/>
              </a:ext>
            </a:extLst>
          </p:cNvPr>
          <p:cNvCxnSpPr/>
          <p:nvPr/>
        </p:nvCxnSpPr>
        <p:spPr>
          <a:xfrm>
            <a:off x="976184" y="1458097"/>
            <a:ext cx="10256108" cy="0"/>
          </a:xfrm>
          <a:prstGeom prst="line">
            <a:avLst/>
          </a:prstGeom>
          <a:ln>
            <a:solidFill>
              <a:srgbClr val="005450"/>
            </a:solidFill>
          </a:ln>
        </p:spPr>
        <p:style>
          <a:lnRef idx="1">
            <a:schemeClr val="accent1"/>
          </a:lnRef>
          <a:fillRef idx="0">
            <a:schemeClr val="accent1"/>
          </a:fillRef>
          <a:effectRef idx="0">
            <a:schemeClr val="accent1"/>
          </a:effectRef>
          <a:fontRef idx="minor">
            <a:schemeClr val="tx1"/>
          </a:fontRef>
        </p:style>
      </p:cxnSp>
      <p:pic>
        <p:nvPicPr>
          <p:cNvPr id="5" name="Picture 4" descr="Logo, icon&#10;&#10;Description automatically generated">
            <a:extLst>
              <a:ext uri="{FF2B5EF4-FFF2-40B4-BE49-F238E27FC236}">
                <a16:creationId xmlns:a16="http://schemas.microsoft.com/office/drawing/2014/main" id="{3AC29F92-928F-45A5-B35A-D895B24C873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91194" y="597624"/>
            <a:ext cx="725536" cy="725536"/>
          </a:xfrm>
          <a:prstGeom prst="rect">
            <a:avLst/>
          </a:prstGeom>
        </p:spPr>
      </p:pic>
      <p:sp>
        <p:nvSpPr>
          <p:cNvPr id="7" name="TextBox 6">
            <a:extLst>
              <a:ext uri="{FF2B5EF4-FFF2-40B4-BE49-F238E27FC236}">
                <a16:creationId xmlns:a16="http://schemas.microsoft.com/office/drawing/2014/main" id="{16B71C4F-450A-46D2-BFAB-E1D6FD3B60BF}"/>
              </a:ext>
            </a:extLst>
          </p:cNvPr>
          <p:cNvSpPr txBox="1"/>
          <p:nvPr/>
        </p:nvSpPr>
        <p:spPr>
          <a:xfrm>
            <a:off x="1097279" y="4193177"/>
            <a:ext cx="9705703" cy="1323439"/>
          </a:xfrm>
          <a:prstGeom prst="rect">
            <a:avLst/>
          </a:prstGeom>
          <a:noFill/>
        </p:spPr>
        <p:txBody>
          <a:bodyPr wrap="square" rtlCol="0">
            <a:spAutoFit/>
          </a:bodyPr>
          <a:lstStyle/>
          <a:p>
            <a:r>
              <a:rPr lang="fr-CA" sz="2000" dirty="0">
                <a:latin typeface="Segoe UI" panose="020B0502040204020203" pitchFamily="34" charset="0"/>
                <a:cs typeface="Segoe UI" panose="020B0502040204020203" pitchFamily="34" charset="0"/>
              </a:rPr>
              <a:t>Par la suite:</a:t>
            </a:r>
          </a:p>
          <a:p>
            <a:endParaRPr lang="fr-CA" sz="2000" dirty="0">
              <a:latin typeface="Segoe UI" panose="020B0502040204020203" pitchFamily="34" charset="0"/>
              <a:cs typeface="Segoe UI" panose="020B0502040204020203" pitchFamily="34" charset="0"/>
            </a:endParaRPr>
          </a:p>
          <a:p>
            <a:pPr marL="342900" indent="-342900">
              <a:buFont typeface="Arial" panose="020B0604020202020204" pitchFamily="34" charset="0"/>
              <a:buChar char="•"/>
            </a:pPr>
            <a:r>
              <a:rPr lang="fr-FR" sz="2000" dirty="0">
                <a:latin typeface="Segoe UI" panose="020B0502040204020203" pitchFamily="34" charset="0"/>
                <a:cs typeface="Segoe UI" panose="020B0502040204020203" pitchFamily="34" charset="0"/>
              </a:rPr>
              <a:t>Les candidats présélectionnés seront informés au plus tard le 29 mars 2021. </a:t>
            </a:r>
          </a:p>
          <a:p>
            <a:pPr marL="342900" indent="-342900">
              <a:buFont typeface="Arial" panose="020B0604020202020204" pitchFamily="34" charset="0"/>
              <a:buChar char="•"/>
            </a:pPr>
            <a:r>
              <a:rPr lang="fr-FR" sz="2000" dirty="0">
                <a:latin typeface="Segoe UI" panose="020B0502040204020203" pitchFamily="34" charset="0"/>
                <a:cs typeface="Segoe UI" panose="020B0502040204020203" pitchFamily="34" charset="0"/>
              </a:rPr>
              <a:t>Les propositions complètes seront attendues pour le 30 avril 2021. </a:t>
            </a:r>
          </a:p>
        </p:txBody>
      </p:sp>
    </p:spTree>
    <p:extLst>
      <p:ext uri="{BB962C8B-B14F-4D97-AF65-F5344CB8AC3E}">
        <p14:creationId xmlns:p14="http://schemas.microsoft.com/office/powerpoint/2010/main" val="2733594010"/>
      </p:ext>
    </p:extLst>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DCE9F4-7C98-4EA2-99E7-E78B30DA4DD9}"/>
              </a:ext>
            </a:extLst>
          </p:cNvPr>
          <p:cNvSpPr>
            <a:spLocks noGrp="1"/>
          </p:cNvSpPr>
          <p:nvPr>
            <p:ph type="title"/>
          </p:nvPr>
        </p:nvSpPr>
        <p:spPr/>
        <p:txBody>
          <a:bodyPr/>
          <a:lstStyle/>
          <a:p>
            <a:r>
              <a:rPr lang="fr-CA" b="1" dirty="0">
                <a:solidFill>
                  <a:srgbClr val="005450"/>
                </a:solidFill>
                <a:latin typeface="Segoe UI" panose="020B0502040204020203" pitchFamily="34" charset="0"/>
                <a:cs typeface="Segoe UI" panose="020B0502040204020203" pitchFamily="34" charset="0"/>
              </a:rPr>
              <a:t>Pour en apprendre davantage:</a:t>
            </a:r>
            <a:endParaRPr lang="en-CA" b="1" dirty="0">
              <a:solidFill>
                <a:srgbClr val="005450"/>
              </a:solidFill>
              <a:latin typeface="Segoe UI" panose="020B0502040204020203" pitchFamily="34" charset="0"/>
              <a:cs typeface="Segoe UI" panose="020B0502040204020203" pitchFamily="34" charset="0"/>
            </a:endParaRPr>
          </a:p>
        </p:txBody>
      </p:sp>
      <p:sp>
        <p:nvSpPr>
          <p:cNvPr id="3" name="Content Placeholder 2">
            <a:extLst>
              <a:ext uri="{FF2B5EF4-FFF2-40B4-BE49-F238E27FC236}">
                <a16:creationId xmlns:a16="http://schemas.microsoft.com/office/drawing/2014/main" id="{AA4E4A0B-AE20-4817-A223-4660C8A8B3A5}"/>
              </a:ext>
            </a:extLst>
          </p:cNvPr>
          <p:cNvSpPr>
            <a:spLocks noGrp="1"/>
          </p:cNvSpPr>
          <p:nvPr>
            <p:ph idx="1"/>
          </p:nvPr>
        </p:nvSpPr>
        <p:spPr/>
        <p:txBody>
          <a:bodyPr>
            <a:normAutofit/>
          </a:bodyPr>
          <a:lstStyle/>
          <a:p>
            <a:pPr marL="0" lvl="0" indent="0" algn="l" rtl="0">
              <a:lnSpc>
                <a:spcPct val="110000"/>
              </a:lnSpc>
              <a:spcBef>
                <a:spcPts val="0"/>
              </a:spcBef>
              <a:spcAft>
                <a:spcPts val="0"/>
              </a:spcAft>
              <a:buSzPts val="2000"/>
              <a:buNone/>
            </a:pPr>
            <a:r>
              <a:rPr lang="fr-CA" sz="2200" dirty="0">
                <a:latin typeface="Segoe UI" panose="020B0502040204020203" pitchFamily="34" charset="0"/>
                <a:cs typeface="Segoe UI" panose="020B0502040204020203" pitchFamily="34" charset="0"/>
              </a:rPr>
              <a:t>Consultez </a:t>
            </a:r>
            <a:r>
              <a:rPr lang="fr-CA" sz="2200" dirty="0">
                <a:latin typeface="Segoe UI" panose="020B0502040204020203" pitchFamily="34" charset="0"/>
                <a:cs typeface="Segoe UI" panose="020B0502040204020203" pitchFamily="34" charset="0"/>
                <a:hlinkClick r:id="rId3"/>
              </a:rPr>
              <a:t>l’opportunité en ligne </a:t>
            </a:r>
            <a:r>
              <a:rPr lang="fr-CA" sz="2200" dirty="0">
                <a:latin typeface="Segoe UI" panose="020B0502040204020203" pitchFamily="34" charset="0"/>
                <a:cs typeface="Segoe UI" panose="020B0502040204020203" pitchFamily="34" charset="0"/>
              </a:rPr>
              <a:t>et lisez le </a:t>
            </a:r>
            <a:r>
              <a:rPr lang="fr-CA" sz="2200" dirty="0">
                <a:latin typeface="Segoe UI" panose="020B0502040204020203" pitchFamily="34" charset="0"/>
                <a:cs typeface="Segoe UI" panose="020B0502040204020203" pitchFamily="34" charset="0"/>
                <a:hlinkClick r:id="rId4"/>
              </a:rPr>
              <a:t>document d’information détaillé</a:t>
            </a:r>
            <a:r>
              <a:rPr lang="fr-CA" sz="2200" dirty="0">
                <a:latin typeface="Segoe UI" panose="020B0502040204020203" pitchFamily="34" charset="0"/>
                <a:cs typeface="Segoe UI" panose="020B0502040204020203" pitchFamily="34" charset="0"/>
              </a:rPr>
              <a:t>.  </a:t>
            </a:r>
          </a:p>
          <a:p>
            <a:pPr marL="0" lvl="0" indent="0" algn="l" rtl="0">
              <a:lnSpc>
                <a:spcPct val="110000"/>
              </a:lnSpc>
              <a:spcBef>
                <a:spcPts val="0"/>
              </a:spcBef>
              <a:spcAft>
                <a:spcPts val="0"/>
              </a:spcAft>
              <a:buSzPts val="2000"/>
              <a:buNone/>
            </a:pPr>
            <a:endParaRPr lang="fr-CA" sz="2200" dirty="0">
              <a:latin typeface="Segoe UI" panose="020B0502040204020203" pitchFamily="34" charset="0"/>
              <a:cs typeface="Segoe UI" panose="020B0502040204020203" pitchFamily="34" charset="0"/>
            </a:endParaRPr>
          </a:p>
          <a:p>
            <a:pPr marL="0" lvl="0" indent="0" algn="l" rtl="0">
              <a:lnSpc>
                <a:spcPct val="110000"/>
              </a:lnSpc>
              <a:spcBef>
                <a:spcPts val="0"/>
              </a:spcBef>
              <a:spcAft>
                <a:spcPts val="0"/>
              </a:spcAft>
              <a:buSzPts val="2000"/>
              <a:buNone/>
            </a:pPr>
            <a:r>
              <a:rPr lang="fr-CA" sz="2200" dirty="0">
                <a:latin typeface="Segoe UI" panose="020B0502040204020203" pitchFamily="34" charset="0"/>
                <a:cs typeface="Segoe UI" panose="020B0502040204020203" pitchFamily="34" charset="0"/>
              </a:rPr>
              <a:t>Écrivez-nous à </a:t>
            </a:r>
            <a:r>
              <a:rPr lang="fr-CA" sz="2200" dirty="0">
                <a:latin typeface="Segoe UI" panose="020B0502040204020203" pitchFamily="34" charset="0"/>
                <a:cs typeface="Segoe UI" panose="020B0502040204020203" pitchFamily="34" charset="0"/>
                <a:hlinkClick r:id="rId5"/>
              </a:rPr>
              <a:t>AI4DAfrica@idrc.ca</a:t>
            </a:r>
            <a:r>
              <a:rPr lang="fr-CA" sz="2200" dirty="0">
                <a:latin typeface="Segoe UI" panose="020B0502040204020203" pitchFamily="34" charset="0"/>
                <a:cs typeface="Segoe UI" panose="020B0502040204020203" pitchFamily="34" charset="0"/>
              </a:rPr>
              <a:t> pour toute question non-résolue. </a:t>
            </a:r>
          </a:p>
          <a:p>
            <a:pPr marL="0" lvl="0" indent="0" algn="l" rtl="0">
              <a:lnSpc>
                <a:spcPct val="110000"/>
              </a:lnSpc>
              <a:spcBef>
                <a:spcPts val="0"/>
              </a:spcBef>
              <a:spcAft>
                <a:spcPts val="0"/>
              </a:spcAft>
              <a:buSzPts val="2000"/>
              <a:buNone/>
            </a:pPr>
            <a:endParaRPr lang="fr-CA" sz="2200" dirty="0">
              <a:latin typeface="Segoe UI" panose="020B0502040204020203" pitchFamily="34" charset="0"/>
              <a:cs typeface="Segoe UI" panose="020B0502040204020203" pitchFamily="34" charset="0"/>
            </a:endParaRPr>
          </a:p>
          <a:p>
            <a:pPr marL="0" lvl="0" indent="0" algn="l" rtl="0">
              <a:lnSpc>
                <a:spcPct val="110000"/>
              </a:lnSpc>
              <a:spcBef>
                <a:spcPts val="0"/>
              </a:spcBef>
              <a:spcAft>
                <a:spcPts val="0"/>
              </a:spcAft>
              <a:buSzPts val="2000"/>
              <a:buNone/>
            </a:pPr>
            <a:r>
              <a:rPr lang="fr-CA" sz="2200" dirty="0">
                <a:latin typeface="Segoe UI" panose="020B0502040204020203" pitchFamily="34" charset="0"/>
                <a:cs typeface="Segoe UI" panose="020B0502040204020203" pitchFamily="34" charset="0"/>
              </a:rPr>
              <a:t>Suivez-nous sur les médias sociaux pour être mis au courant des prochaines opportunités d’engagement et de financement:</a:t>
            </a:r>
          </a:p>
          <a:p>
            <a:pPr rtl="0" fontAlgn="base">
              <a:spcBef>
                <a:spcPts val="1200"/>
              </a:spcBef>
              <a:spcAft>
                <a:spcPts val="0"/>
              </a:spcAft>
              <a:buFont typeface="Arial" panose="020B0604020202020204" pitchFamily="34" charset="0"/>
              <a:buChar char="•"/>
            </a:pPr>
            <a:r>
              <a:rPr lang="en-CA" sz="2200" u="sng" dirty="0">
                <a:solidFill>
                  <a:srgbClr val="1155CC"/>
                </a:solidFill>
                <a:latin typeface="Segoe UI" panose="020B0502040204020203" pitchFamily="34" charset="0"/>
                <a:cs typeface="Segoe UI" panose="020B0502040204020203" pitchFamily="34" charset="0"/>
                <a:hlinkClick r:id="rId6"/>
              </a:rPr>
              <a:t>IAPD Afrique (@iapd_afrique)</a:t>
            </a:r>
            <a:r>
              <a:rPr lang="en-CA" sz="2200" b="0" i="0" u="none" strike="noStrike" dirty="0">
                <a:solidFill>
                  <a:srgbClr val="000000"/>
                </a:solidFill>
                <a:effectLst/>
                <a:latin typeface="Segoe UI" panose="020B0502040204020203" pitchFamily="34" charset="0"/>
                <a:cs typeface="Segoe UI" panose="020B0502040204020203" pitchFamily="34" charset="0"/>
                <a:hlinkClick r:id="rId6"/>
              </a:rPr>
              <a:t> </a:t>
            </a:r>
            <a:r>
              <a:rPr lang="en-CA" sz="2200" b="0" i="0" u="none" strike="noStrike" dirty="0">
                <a:solidFill>
                  <a:srgbClr val="000000"/>
                </a:solidFill>
                <a:effectLst/>
                <a:latin typeface="Segoe UI" panose="020B0502040204020203" pitchFamily="34" charset="0"/>
                <a:cs typeface="Segoe UI" panose="020B0502040204020203" pitchFamily="34" charset="0"/>
              </a:rPr>
              <a:t>– </a:t>
            </a:r>
            <a:r>
              <a:rPr lang="en-CA" sz="2200" b="0" i="0" u="none" strike="noStrike" dirty="0" err="1">
                <a:solidFill>
                  <a:srgbClr val="000000"/>
                </a:solidFill>
                <a:effectLst/>
                <a:latin typeface="Segoe UI" panose="020B0502040204020203" pitchFamily="34" charset="0"/>
                <a:cs typeface="Segoe UI" panose="020B0502040204020203" pitchFamily="34" charset="0"/>
              </a:rPr>
              <a:t>Compte</a:t>
            </a:r>
            <a:r>
              <a:rPr lang="en-CA" sz="2200" b="0" i="0" u="none" strike="noStrike" dirty="0">
                <a:solidFill>
                  <a:srgbClr val="000000"/>
                </a:solidFill>
                <a:effectLst/>
                <a:latin typeface="Segoe UI" panose="020B0502040204020203" pitchFamily="34" charset="0"/>
                <a:cs typeface="Segoe UI" panose="020B0502040204020203" pitchFamily="34" charset="0"/>
              </a:rPr>
              <a:t> Twitter </a:t>
            </a:r>
            <a:r>
              <a:rPr lang="en-CA" sz="2200" b="0" i="0" u="none" strike="noStrike" dirty="0" err="1">
                <a:solidFill>
                  <a:srgbClr val="000000"/>
                </a:solidFill>
                <a:effectLst/>
                <a:latin typeface="Segoe UI" panose="020B0502040204020203" pitchFamily="34" charset="0"/>
                <a:cs typeface="Segoe UI" panose="020B0502040204020203" pitchFamily="34" charset="0"/>
              </a:rPr>
              <a:t>officiel</a:t>
            </a:r>
            <a:r>
              <a:rPr lang="en-CA" sz="2200" b="0" i="0" u="none" strike="noStrike" dirty="0">
                <a:solidFill>
                  <a:srgbClr val="000000"/>
                </a:solidFill>
                <a:effectLst/>
                <a:latin typeface="Segoe UI" panose="020B0502040204020203" pitchFamily="34" charset="0"/>
                <a:cs typeface="Segoe UI" panose="020B0502040204020203" pitchFamily="34" charset="0"/>
              </a:rPr>
              <a:t> (</a:t>
            </a:r>
            <a:r>
              <a:rPr lang="en-CA" sz="2200" b="0" i="0" u="none" strike="noStrike" dirty="0" err="1">
                <a:solidFill>
                  <a:srgbClr val="000000"/>
                </a:solidFill>
                <a:effectLst/>
                <a:latin typeface="Segoe UI" panose="020B0502040204020203" pitchFamily="34" charset="0"/>
                <a:cs typeface="Segoe UI" panose="020B0502040204020203" pitchFamily="34" charset="0"/>
              </a:rPr>
              <a:t>français</a:t>
            </a:r>
            <a:r>
              <a:rPr lang="en-CA" sz="2200" b="0" i="0" u="none" strike="noStrike" dirty="0">
                <a:solidFill>
                  <a:srgbClr val="000000"/>
                </a:solidFill>
                <a:effectLst/>
                <a:latin typeface="Segoe UI" panose="020B0502040204020203" pitchFamily="34" charset="0"/>
                <a:cs typeface="Segoe UI" panose="020B0502040204020203" pitchFamily="34" charset="0"/>
              </a:rPr>
              <a:t>)</a:t>
            </a:r>
          </a:p>
          <a:p>
            <a:r>
              <a:rPr lang="en-CA" sz="2200" b="0" i="0" u="sng" strike="noStrike" dirty="0">
                <a:solidFill>
                  <a:srgbClr val="1155CC"/>
                </a:solidFill>
                <a:effectLst/>
                <a:latin typeface="Segoe UI" panose="020B0502040204020203" pitchFamily="34" charset="0"/>
                <a:cs typeface="Segoe UI" panose="020B0502040204020203" pitchFamily="34" charset="0"/>
                <a:hlinkClick r:id="rId7"/>
              </a:rPr>
              <a:t>AI4D Africa | IAPD Afrique</a:t>
            </a:r>
            <a:r>
              <a:rPr lang="en-CA" sz="2200" b="0" i="0" u="none" strike="noStrike" dirty="0">
                <a:solidFill>
                  <a:srgbClr val="000000"/>
                </a:solidFill>
                <a:effectLst/>
                <a:latin typeface="Segoe UI" panose="020B0502040204020203" pitchFamily="34" charset="0"/>
                <a:cs typeface="Segoe UI" panose="020B0502040204020203" pitchFamily="34" charset="0"/>
              </a:rPr>
              <a:t> – </a:t>
            </a:r>
            <a:r>
              <a:rPr lang="en-CA" sz="2200" b="0" i="0" u="none" strike="noStrike" dirty="0" err="1">
                <a:solidFill>
                  <a:srgbClr val="000000"/>
                </a:solidFill>
                <a:effectLst/>
                <a:latin typeface="Segoe UI" panose="020B0502040204020203" pitchFamily="34" charset="0"/>
                <a:cs typeface="Segoe UI" panose="020B0502040204020203" pitchFamily="34" charset="0"/>
              </a:rPr>
              <a:t>Compte</a:t>
            </a:r>
            <a:r>
              <a:rPr lang="en-CA" sz="2200" b="0" i="0" u="none" strike="noStrike" dirty="0">
                <a:solidFill>
                  <a:srgbClr val="000000"/>
                </a:solidFill>
                <a:effectLst/>
                <a:latin typeface="Segoe UI" panose="020B0502040204020203" pitchFamily="34" charset="0"/>
                <a:cs typeface="Segoe UI" panose="020B0502040204020203" pitchFamily="34" charset="0"/>
              </a:rPr>
              <a:t> LinkedIn </a:t>
            </a:r>
            <a:r>
              <a:rPr lang="en-CA" sz="2200" b="0" i="0" u="none" strike="noStrike" dirty="0" err="1">
                <a:solidFill>
                  <a:srgbClr val="000000"/>
                </a:solidFill>
                <a:effectLst/>
                <a:latin typeface="Segoe UI" panose="020B0502040204020203" pitchFamily="34" charset="0"/>
                <a:cs typeface="Segoe UI" panose="020B0502040204020203" pitchFamily="34" charset="0"/>
              </a:rPr>
              <a:t>officiel</a:t>
            </a:r>
            <a:r>
              <a:rPr lang="en-CA" sz="2200" b="0" i="0" u="none" strike="noStrike" dirty="0">
                <a:solidFill>
                  <a:srgbClr val="000000"/>
                </a:solidFill>
                <a:effectLst/>
                <a:latin typeface="Segoe UI" panose="020B0502040204020203" pitchFamily="34" charset="0"/>
                <a:cs typeface="Segoe UI" panose="020B0502040204020203" pitchFamily="34" charset="0"/>
              </a:rPr>
              <a:t> (</a:t>
            </a:r>
            <a:r>
              <a:rPr lang="en-CA" sz="2200" b="0" i="0" u="none" strike="noStrike" dirty="0" err="1">
                <a:solidFill>
                  <a:srgbClr val="000000"/>
                </a:solidFill>
                <a:effectLst/>
                <a:latin typeface="Segoe UI" panose="020B0502040204020203" pitchFamily="34" charset="0"/>
                <a:cs typeface="Segoe UI" panose="020B0502040204020203" pitchFamily="34" charset="0"/>
              </a:rPr>
              <a:t>anglais</a:t>
            </a:r>
            <a:r>
              <a:rPr lang="en-CA" sz="2200" b="0" i="0" u="none" strike="noStrike" dirty="0">
                <a:solidFill>
                  <a:srgbClr val="000000"/>
                </a:solidFill>
                <a:effectLst/>
                <a:latin typeface="Segoe UI" panose="020B0502040204020203" pitchFamily="34" charset="0"/>
                <a:cs typeface="Segoe UI" panose="020B0502040204020203" pitchFamily="34" charset="0"/>
              </a:rPr>
              <a:t> et </a:t>
            </a:r>
            <a:r>
              <a:rPr lang="en-CA" sz="2200" b="0" i="0" u="none" strike="noStrike" dirty="0" err="1">
                <a:solidFill>
                  <a:srgbClr val="000000"/>
                </a:solidFill>
                <a:effectLst/>
                <a:latin typeface="Segoe UI" panose="020B0502040204020203" pitchFamily="34" charset="0"/>
                <a:cs typeface="Segoe UI" panose="020B0502040204020203" pitchFamily="34" charset="0"/>
              </a:rPr>
              <a:t>français</a:t>
            </a:r>
            <a:r>
              <a:rPr lang="en-CA" sz="2200" b="0" i="0" u="none" strike="noStrike" dirty="0">
                <a:solidFill>
                  <a:srgbClr val="000000"/>
                </a:solidFill>
                <a:effectLst/>
                <a:latin typeface="Segoe UI" panose="020B0502040204020203" pitchFamily="34" charset="0"/>
                <a:cs typeface="Segoe UI" panose="020B0502040204020203" pitchFamily="34" charset="0"/>
              </a:rPr>
              <a:t>)</a:t>
            </a:r>
          </a:p>
          <a:p>
            <a:endParaRPr lang="en-CA" sz="2200" dirty="0">
              <a:solidFill>
                <a:srgbClr val="000000"/>
              </a:solidFill>
              <a:latin typeface="Segoe UI" panose="020B0502040204020203" pitchFamily="34" charset="0"/>
              <a:cs typeface="Segoe UI" panose="020B0502040204020203" pitchFamily="34" charset="0"/>
            </a:endParaRPr>
          </a:p>
          <a:p>
            <a:pPr marL="0" indent="0">
              <a:buNone/>
            </a:pPr>
            <a:r>
              <a:rPr lang="en-CA" sz="2200" dirty="0" err="1">
                <a:solidFill>
                  <a:srgbClr val="000000"/>
                </a:solidFill>
                <a:latin typeface="Segoe UI" panose="020B0502040204020203" pitchFamily="34" charset="0"/>
                <a:cs typeface="Segoe UI" panose="020B0502040204020203" pitchFamily="34" charset="0"/>
              </a:rPr>
              <a:t>Ou</a:t>
            </a:r>
            <a:r>
              <a:rPr lang="en-CA" sz="2200" dirty="0">
                <a:solidFill>
                  <a:srgbClr val="000000"/>
                </a:solidFill>
                <a:latin typeface="Segoe UI" panose="020B0502040204020203" pitchFamily="34" charset="0"/>
                <a:cs typeface="Segoe UI" panose="020B0502040204020203" pitchFamily="34" charset="0"/>
              </a:rPr>
              <a:t> </a:t>
            </a:r>
            <a:r>
              <a:rPr lang="en-CA" sz="2200" dirty="0" err="1">
                <a:solidFill>
                  <a:srgbClr val="000000"/>
                </a:solidFill>
                <a:latin typeface="Segoe UI" panose="020B0502040204020203" pitchFamily="34" charset="0"/>
                <a:cs typeface="Segoe UI" panose="020B0502040204020203" pitchFamily="34" charset="0"/>
              </a:rPr>
              <a:t>abonnez-vous</a:t>
            </a:r>
            <a:r>
              <a:rPr lang="en-CA" sz="2200" dirty="0">
                <a:solidFill>
                  <a:srgbClr val="000000"/>
                </a:solidFill>
                <a:latin typeface="Segoe UI" panose="020B0502040204020203" pitchFamily="34" charset="0"/>
                <a:cs typeface="Segoe UI" panose="020B0502040204020203" pitchFamily="34" charset="0"/>
              </a:rPr>
              <a:t> à </a:t>
            </a:r>
            <a:r>
              <a:rPr lang="en-CA" sz="2200" dirty="0" err="1">
                <a:solidFill>
                  <a:srgbClr val="000000"/>
                </a:solidFill>
                <a:latin typeface="Segoe UI" panose="020B0502040204020203" pitchFamily="34" charset="0"/>
                <a:cs typeface="Segoe UI" panose="020B0502040204020203" pitchFamily="34" charset="0"/>
              </a:rPr>
              <a:t>notre</a:t>
            </a:r>
            <a:r>
              <a:rPr lang="en-CA" sz="2200" dirty="0">
                <a:solidFill>
                  <a:srgbClr val="000000"/>
                </a:solidFill>
                <a:latin typeface="Segoe UI" panose="020B0502040204020203" pitchFamily="34" charset="0"/>
                <a:cs typeface="Segoe UI" panose="020B0502040204020203" pitchFamily="34" charset="0"/>
              </a:rPr>
              <a:t> </a:t>
            </a:r>
            <a:r>
              <a:rPr lang="en-CA" sz="2200" dirty="0" err="1">
                <a:solidFill>
                  <a:srgbClr val="000000"/>
                </a:solidFill>
                <a:latin typeface="Segoe UI" panose="020B0502040204020203" pitchFamily="34" charset="0"/>
                <a:cs typeface="Segoe UI" panose="020B0502040204020203" pitchFamily="34" charset="0"/>
              </a:rPr>
              <a:t>infolettre</a:t>
            </a:r>
            <a:r>
              <a:rPr lang="en-CA" sz="2200" dirty="0">
                <a:solidFill>
                  <a:srgbClr val="000000"/>
                </a:solidFill>
                <a:latin typeface="Segoe UI" panose="020B0502040204020203" pitchFamily="34" charset="0"/>
                <a:cs typeface="Segoe UI" panose="020B0502040204020203" pitchFamily="34" charset="0"/>
              </a:rPr>
              <a:t>: </a:t>
            </a:r>
            <a:r>
              <a:rPr lang="en-CA" sz="2000" u="sng" dirty="0">
                <a:solidFill>
                  <a:srgbClr val="0000FF"/>
                </a:solidFill>
                <a:effectLst/>
                <a:latin typeface="Segoe UI" panose="020B0502040204020203" pitchFamily="34" charset="0"/>
                <a:ea typeface="Calibri" panose="020F0502020204030204" pitchFamily="34" charset="0"/>
                <a:cs typeface="Segoe UI" panose="020B0502040204020203" pitchFamily="34" charset="0"/>
                <a:hlinkClick r:id="rId8"/>
              </a:rPr>
              <a:t>https://bit.ly/3nVCRyi</a:t>
            </a:r>
            <a:endParaRPr lang="en-CA" sz="2000" dirty="0">
              <a:effectLst/>
              <a:latin typeface="Segoe UI" panose="020B0502040204020203" pitchFamily="34" charset="0"/>
              <a:ea typeface="Calibri" panose="020F0502020204030204" pitchFamily="34" charset="0"/>
              <a:cs typeface="Segoe UI" panose="020B0502040204020203" pitchFamily="34" charset="0"/>
            </a:endParaRPr>
          </a:p>
          <a:p>
            <a:pPr marL="0" lvl="0" indent="0" algn="l" rtl="0">
              <a:lnSpc>
                <a:spcPct val="110000"/>
              </a:lnSpc>
              <a:spcBef>
                <a:spcPts val="0"/>
              </a:spcBef>
              <a:spcAft>
                <a:spcPts val="0"/>
              </a:spcAft>
              <a:buSzPts val="2000"/>
              <a:buNone/>
            </a:pPr>
            <a:endParaRPr lang="fr-CA" dirty="0">
              <a:latin typeface="Segoe UI" panose="020B0502040204020203" pitchFamily="34" charset="0"/>
              <a:cs typeface="Segoe UI" panose="020B0502040204020203" pitchFamily="34" charset="0"/>
            </a:endParaRPr>
          </a:p>
        </p:txBody>
      </p:sp>
      <p:cxnSp>
        <p:nvCxnSpPr>
          <p:cNvPr id="4" name="Straight Connector 3">
            <a:extLst>
              <a:ext uri="{FF2B5EF4-FFF2-40B4-BE49-F238E27FC236}">
                <a16:creationId xmlns:a16="http://schemas.microsoft.com/office/drawing/2014/main" id="{89ABC5C8-E709-4F7A-A3DB-C5D651CBF4B2}"/>
              </a:ext>
            </a:extLst>
          </p:cNvPr>
          <p:cNvCxnSpPr/>
          <p:nvPr/>
        </p:nvCxnSpPr>
        <p:spPr>
          <a:xfrm>
            <a:off x="976184" y="1458097"/>
            <a:ext cx="10256108" cy="0"/>
          </a:xfrm>
          <a:prstGeom prst="line">
            <a:avLst/>
          </a:prstGeom>
          <a:ln>
            <a:solidFill>
              <a:srgbClr val="005450"/>
            </a:solidFill>
          </a:ln>
        </p:spPr>
        <p:style>
          <a:lnRef idx="1">
            <a:schemeClr val="accent1"/>
          </a:lnRef>
          <a:fillRef idx="0">
            <a:schemeClr val="accent1"/>
          </a:fillRef>
          <a:effectRef idx="0">
            <a:schemeClr val="accent1"/>
          </a:effectRef>
          <a:fontRef idx="minor">
            <a:schemeClr val="tx1"/>
          </a:fontRef>
        </p:style>
      </p:cxnSp>
      <p:pic>
        <p:nvPicPr>
          <p:cNvPr id="5" name="Picture 4" descr="Logo, icon&#10;&#10;Description automatically generated">
            <a:extLst>
              <a:ext uri="{FF2B5EF4-FFF2-40B4-BE49-F238E27FC236}">
                <a16:creationId xmlns:a16="http://schemas.microsoft.com/office/drawing/2014/main" id="{3AC29F92-928F-45A5-B35A-D895B24C8731}"/>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0591194" y="597624"/>
            <a:ext cx="725536" cy="725536"/>
          </a:xfrm>
          <a:prstGeom prst="rect">
            <a:avLst/>
          </a:prstGeom>
        </p:spPr>
      </p:pic>
    </p:spTree>
    <p:extLst>
      <p:ext uri="{BB962C8B-B14F-4D97-AF65-F5344CB8AC3E}">
        <p14:creationId xmlns:p14="http://schemas.microsoft.com/office/powerpoint/2010/main" val="1205661808"/>
      </p:ext>
    </p:extLst>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FE531E-0B0B-4121-B902-B1A1566587B0}"/>
              </a:ext>
            </a:extLst>
          </p:cNvPr>
          <p:cNvSpPr>
            <a:spLocks noGrp="1"/>
          </p:cNvSpPr>
          <p:nvPr>
            <p:ph type="ctrTitle"/>
          </p:nvPr>
        </p:nvSpPr>
        <p:spPr>
          <a:xfrm>
            <a:off x="1524000" y="1847334"/>
            <a:ext cx="9144000" cy="1581666"/>
          </a:xfrm>
        </p:spPr>
        <p:txBody>
          <a:bodyPr>
            <a:normAutofit/>
          </a:bodyPr>
          <a:lstStyle/>
          <a:p>
            <a:r>
              <a:rPr lang="it-IT" sz="4800" b="1" dirty="0">
                <a:solidFill>
                  <a:srgbClr val="005450"/>
                </a:solidFill>
                <a:latin typeface="Segoe UI" panose="020B0502040204020203" pitchFamily="34" charset="0"/>
                <a:cs typeface="Segoe UI" panose="020B0502040204020203" pitchFamily="34" charset="0"/>
              </a:rPr>
              <a:t>Questions et réponses</a:t>
            </a:r>
            <a:endParaRPr lang="en-CA" sz="4800" dirty="0">
              <a:solidFill>
                <a:srgbClr val="005450"/>
              </a:solidFill>
            </a:endParaRPr>
          </a:p>
        </p:txBody>
      </p:sp>
      <p:pic>
        <p:nvPicPr>
          <p:cNvPr id="7" name="Picture 6" descr="Logo, icon&#10;&#10;Description automatically generated">
            <a:extLst>
              <a:ext uri="{FF2B5EF4-FFF2-40B4-BE49-F238E27FC236}">
                <a16:creationId xmlns:a16="http://schemas.microsoft.com/office/drawing/2014/main" id="{354BD591-4EBA-40B7-8923-D6D4B78DB6D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25746" y="3757356"/>
            <a:ext cx="932180" cy="932180"/>
          </a:xfrm>
          <a:prstGeom prst="rect">
            <a:avLst/>
          </a:prstGeom>
        </p:spPr>
      </p:pic>
    </p:spTree>
    <p:extLst>
      <p:ext uri="{BB962C8B-B14F-4D97-AF65-F5344CB8AC3E}">
        <p14:creationId xmlns:p14="http://schemas.microsoft.com/office/powerpoint/2010/main" val="39733414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FE531E-0B0B-4121-B902-B1A1566587B0}"/>
              </a:ext>
            </a:extLst>
          </p:cNvPr>
          <p:cNvSpPr>
            <a:spLocks noGrp="1"/>
          </p:cNvSpPr>
          <p:nvPr>
            <p:ph type="ctrTitle"/>
          </p:nvPr>
        </p:nvSpPr>
        <p:spPr>
          <a:xfrm>
            <a:off x="1524000" y="2179678"/>
            <a:ext cx="9144000" cy="1581666"/>
          </a:xfrm>
        </p:spPr>
        <p:txBody>
          <a:bodyPr>
            <a:normAutofit/>
          </a:bodyPr>
          <a:lstStyle/>
          <a:p>
            <a:r>
              <a:rPr lang="it-IT" sz="5400" b="1" dirty="0">
                <a:solidFill>
                  <a:srgbClr val="005450"/>
                </a:solidFill>
                <a:latin typeface="Segoe UI" panose="020B0502040204020203" pitchFamily="34" charset="0"/>
                <a:cs typeface="Segoe UI" panose="020B0502040204020203" pitchFamily="34" charset="0"/>
              </a:rPr>
              <a:t>Merci!</a:t>
            </a:r>
            <a:endParaRPr lang="en-CA" sz="5400" dirty="0">
              <a:solidFill>
                <a:srgbClr val="005450"/>
              </a:solidFill>
            </a:endParaRPr>
          </a:p>
        </p:txBody>
      </p:sp>
      <p:pic>
        <p:nvPicPr>
          <p:cNvPr id="6" name="Google Shape;142;p4" descr="C:\Users\psengupta\AppData\Local\Microsoft\Windows\INetCache\Content.MSO\623878F9.tmp">
            <a:extLst>
              <a:ext uri="{FF2B5EF4-FFF2-40B4-BE49-F238E27FC236}">
                <a16:creationId xmlns:a16="http://schemas.microsoft.com/office/drawing/2014/main" id="{5D87C35F-8952-4EBC-B9DE-3C334341667D}"/>
              </a:ext>
            </a:extLst>
          </p:cNvPr>
          <p:cNvPicPr preferRelativeResize="0"/>
          <p:nvPr/>
        </p:nvPicPr>
        <p:blipFill rotWithShape="1">
          <a:blip r:embed="rId2">
            <a:alphaModFix/>
          </a:blip>
          <a:srcRect/>
          <a:stretch/>
        </p:blipFill>
        <p:spPr>
          <a:xfrm>
            <a:off x="8380235" y="5425498"/>
            <a:ext cx="2015412" cy="1254800"/>
          </a:xfrm>
          <a:prstGeom prst="rect">
            <a:avLst/>
          </a:prstGeom>
          <a:noFill/>
          <a:ln>
            <a:noFill/>
          </a:ln>
        </p:spPr>
      </p:pic>
      <p:pic>
        <p:nvPicPr>
          <p:cNvPr id="8" name="Picture 7" descr="Graphical user interface&#10;&#10;Description automatically generated with medium confidence">
            <a:extLst>
              <a:ext uri="{FF2B5EF4-FFF2-40B4-BE49-F238E27FC236}">
                <a16:creationId xmlns:a16="http://schemas.microsoft.com/office/drawing/2014/main" id="{BD141F32-4DCD-42FA-9770-48B67E8E58F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32239" y="5276683"/>
            <a:ext cx="3028950" cy="1514475"/>
          </a:xfrm>
          <a:prstGeom prst="rect">
            <a:avLst/>
          </a:prstGeom>
        </p:spPr>
      </p:pic>
      <p:pic>
        <p:nvPicPr>
          <p:cNvPr id="4" name="Picture 3" descr="A picture containing text, sign&#10;&#10;Description automatically generated">
            <a:extLst>
              <a:ext uri="{FF2B5EF4-FFF2-40B4-BE49-F238E27FC236}">
                <a16:creationId xmlns:a16="http://schemas.microsoft.com/office/drawing/2014/main" id="{3DA95CF5-0BAF-4993-901E-76D1EE4B5F5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155687" y="712853"/>
            <a:ext cx="4187786" cy="1466825"/>
          </a:xfrm>
          <a:prstGeom prst="rect">
            <a:avLst/>
          </a:prstGeom>
        </p:spPr>
      </p:pic>
    </p:spTree>
    <p:extLst>
      <p:ext uri="{BB962C8B-B14F-4D97-AF65-F5344CB8AC3E}">
        <p14:creationId xmlns:p14="http://schemas.microsoft.com/office/powerpoint/2010/main" val="3161440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DCE9F4-7C98-4EA2-99E7-E78B30DA4DD9}"/>
              </a:ext>
            </a:extLst>
          </p:cNvPr>
          <p:cNvSpPr>
            <a:spLocks noGrp="1"/>
          </p:cNvSpPr>
          <p:nvPr>
            <p:ph type="title"/>
          </p:nvPr>
        </p:nvSpPr>
        <p:spPr/>
        <p:txBody>
          <a:bodyPr/>
          <a:lstStyle/>
          <a:p>
            <a:r>
              <a:rPr lang="fr-CA" b="1" dirty="0">
                <a:solidFill>
                  <a:srgbClr val="005450"/>
                </a:solidFill>
                <a:latin typeface="Segoe UI" panose="020B0502040204020203" pitchFamily="34" charset="0"/>
                <a:cs typeface="Segoe UI" panose="020B0502040204020203" pitchFamily="34" charset="0"/>
              </a:rPr>
              <a:t>Objectifs de la session</a:t>
            </a:r>
            <a:endParaRPr lang="en-CA" b="1" dirty="0">
              <a:solidFill>
                <a:srgbClr val="005450"/>
              </a:solidFill>
              <a:latin typeface="Segoe UI" panose="020B0502040204020203" pitchFamily="34" charset="0"/>
              <a:cs typeface="Segoe UI" panose="020B0502040204020203" pitchFamily="34" charset="0"/>
            </a:endParaRPr>
          </a:p>
        </p:txBody>
      </p:sp>
      <p:sp>
        <p:nvSpPr>
          <p:cNvPr id="3" name="Content Placeholder 2">
            <a:extLst>
              <a:ext uri="{FF2B5EF4-FFF2-40B4-BE49-F238E27FC236}">
                <a16:creationId xmlns:a16="http://schemas.microsoft.com/office/drawing/2014/main" id="{AA4E4A0B-AE20-4817-A223-4660C8A8B3A5}"/>
              </a:ext>
            </a:extLst>
          </p:cNvPr>
          <p:cNvSpPr>
            <a:spLocks noGrp="1"/>
          </p:cNvSpPr>
          <p:nvPr>
            <p:ph idx="1"/>
          </p:nvPr>
        </p:nvSpPr>
        <p:spPr>
          <a:xfrm>
            <a:off x="846438" y="1923186"/>
            <a:ext cx="10515600" cy="4337189"/>
          </a:xfrm>
        </p:spPr>
        <p:txBody>
          <a:bodyPr>
            <a:normAutofit fontScale="92500" lnSpcReduction="10000"/>
          </a:bodyPr>
          <a:lstStyle/>
          <a:p>
            <a:pPr marL="0" lvl="0" indent="0" algn="l" rtl="0">
              <a:lnSpc>
                <a:spcPct val="110000"/>
              </a:lnSpc>
              <a:spcBef>
                <a:spcPts val="0"/>
              </a:spcBef>
              <a:spcAft>
                <a:spcPts val="0"/>
              </a:spcAft>
              <a:buSzPts val="2000"/>
              <a:buNone/>
            </a:pPr>
            <a:endParaRPr lang="en-CA" sz="2200" dirty="0">
              <a:latin typeface="Segoe UI" panose="020B0502040204020203" pitchFamily="34" charset="0"/>
              <a:cs typeface="Segoe UI" panose="020B0502040204020203" pitchFamily="34" charset="0"/>
            </a:endParaRPr>
          </a:p>
          <a:p>
            <a:pPr marL="0" indent="0">
              <a:lnSpc>
                <a:spcPct val="110000"/>
              </a:lnSpc>
              <a:spcBef>
                <a:spcPts val="0"/>
              </a:spcBef>
              <a:buSzPts val="2000"/>
              <a:buNone/>
            </a:pPr>
            <a:r>
              <a:rPr lang="en-CA" sz="2200" dirty="0" err="1">
                <a:latin typeface="Segoe UI" panose="020B0502040204020203" pitchFamily="34" charset="0"/>
                <a:cs typeface="Segoe UI" panose="020B0502040204020203" pitchFamily="34" charset="0"/>
              </a:rPr>
              <a:t>Présenter</a:t>
            </a:r>
            <a:r>
              <a:rPr lang="en-CA" sz="2200" dirty="0">
                <a:latin typeface="Segoe UI" panose="020B0502040204020203" pitchFamily="34" charset="0"/>
                <a:cs typeface="Segoe UI" panose="020B0502040204020203" pitchFamily="34" charset="0"/>
              </a:rPr>
              <a:t> </a:t>
            </a:r>
            <a:r>
              <a:rPr lang="en-CA" sz="2200" dirty="0" err="1">
                <a:latin typeface="Segoe UI" panose="020B0502040204020203" pitchFamily="34" charset="0"/>
                <a:cs typeface="Segoe UI" panose="020B0502040204020203" pitchFamily="34" charset="0"/>
              </a:rPr>
              <a:t>l’appel</a:t>
            </a:r>
            <a:r>
              <a:rPr lang="en-CA" sz="2200" dirty="0">
                <a:latin typeface="Segoe UI" panose="020B0502040204020203" pitchFamily="34" charset="0"/>
                <a:cs typeface="Segoe UI" panose="020B0502040204020203" pitchFamily="34" charset="0"/>
              </a:rPr>
              <a:t> à manifestation </a:t>
            </a:r>
            <a:r>
              <a:rPr lang="en-CA" sz="2200" dirty="0" err="1">
                <a:latin typeface="Segoe UI" panose="020B0502040204020203" pitchFamily="34" charset="0"/>
                <a:cs typeface="Segoe UI" panose="020B0502040204020203" pitchFamily="34" charset="0"/>
              </a:rPr>
              <a:t>d’intérêt</a:t>
            </a:r>
            <a:r>
              <a:rPr lang="en-CA" sz="2200" dirty="0">
                <a:latin typeface="Segoe UI" panose="020B0502040204020203" pitchFamily="34" charset="0"/>
                <a:cs typeface="Segoe UI" panose="020B0502040204020203" pitchFamily="34" charset="0"/>
              </a:rPr>
              <a:t> pour les </a:t>
            </a:r>
            <a:r>
              <a:rPr lang="en-CA" sz="2200" dirty="0" err="1">
                <a:latin typeface="Segoe UI" panose="020B0502040204020203" pitchFamily="34" charset="0"/>
                <a:cs typeface="Segoe UI" panose="020B0502040204020203" pitchFamily="34" charset="0"/>
              </a:rPr>
              <a:t>laboratoires</a:t>
            </a:r>
            <a:r>
              <a:rPr lang="en-CA" sz="2200" dirty="0">
                <a:latin typeface="Segoe UI" panose="020B0502040204020203" pitchFamily="34" charset="0"/>
                <a:cs typeface="Segoe UI" panose="020B0502040204020203" pitchFamily="34" charset="0"/>
              </a:rPr>
              <a:t> de recherche </a:t>
            </a:r>
            <a:r>
              <a:rPr lang="en-CA" sz="2200" dirty="0" err="1">
                <a:latin typeface="Segoe UI" panose="020B0502040204020203" pitchFamily="34" charset="0"/>
                <a:cs typeface="Segoe UI" panose="020B0502040204020203" pitchFamily="34" charset="0"/>
              </a:rPr>
              <a:t>multidisciplinaire</a:t>
            </a:r>
            <a:r>
              <a:rPr lang="en-CA" sz="2200" dirty="0">
                <a:latin typeface="Segoe UI" panose="020B0502040204020203" pitchFamily="34" charset="0"/>
                <a:cs typeface="Segoe UI" panose="020B0502040204020203" pitchFamily="34" charset="0"/>
              </a:rPr>
              <a:t> </a:t>
            </a:r>
            <a:r>
              <a:rPr lang="en-CA" sz="2200" dirty="0" err="1">
                <a:latin typeface="Segoe UI" panose="020B0502040204020203" pitchFamily="34" charset="0"/>
                <a:cs typeface="Segoe UI" panose="020B0502040204020203" pitchFamily="34" charset="0"/>
              </a:rPr>
              <a:t>d’IAPD</a:t>
            </a:r>
            <a:r>
              <a:rPr lang="en-CA" sz="2200" dirty="0">
                <a:latin typeface="Segoe UI" panose="020B0502040204020203" pitchFamily="34" charset="0"/>
                <a:cs typeface="Segoe UI" panose="020B0502040204020203" pitchFamily="34" charset="0"/>
              </a:rPr>
              <a:t> Afrique, </a:t>
            </a:r>
            <a:r>
              <a:rPr lang="en-CA" sz="2200" dirty="0" err="1">
                <a:latin typeface="Segoe UI" panose="020B0502040204020203" pitchFamily="34" charset="0"/>
                <a:cs typeface="Segoe UI" panose="020B0502040204020203" pitchFamily="34" charset="0"/>
              </a:rPr>
              <a:t>mais</a:t>
            </a:r>
            <a:r>
              <a:rPr lang="en-CA" sz="2200" dirty="0">
                <a:latin typeface="Segoe UI" panose="020B0502040204020203" pitchFamily="34" charset="0"/>
                <a:cs typeface="Segoe UI" panose="020B0502040204020203" pitchFamily="34" charset="0"/>
              </a:rPr>
              <a:t> surtout, pour </a:t>
            </a:r>
            <a:r>
              <a:rPr lang="en-CA" sz="2200" b="1" dirty="0" err="1">
                <a:latin typeface="Segoe UI" panose="020B0502040204020203" pitchFamily="34" charset="0"/>
                <a:cs typeface="Segoe UI" panose="020B0502040204020203" pitchFamily="34" charset="0"/>
              </a:rPr>
              <a:t>répondre</a:t>
            </a:r>
            <a:r>
              <a:rPr lang="en-CA" sz="2200" b="1" dirty="0">
                <a:latin typeface="Segoe UI" panose="020B0502040204020203" pitchFamily="34" charset="0"/>
                <a:cs typeface="Segoe UI" panose="020B0502040204020203" pitchFamily="34" charset="0"/>
              </a:rPr>
              <a:t> à </a:t>
            </a:r>
            <a:r>
              <a:rPr lang="en-CA" sz="2200" b="1" dirty="0" err="1">
                <a:latin typeface="Segoe UI" panose="020B0502040204020203" pitchFamily="34" charset="0"/>
                <a:cs typeface="Segoe UI" panose="020B0502040204020203" pitchFamily="34" charset="0"/>
              </a:rPr>
              <a:t>vos</a:t>
            </a:r>
            <a:r>
              <a:rPr lang="en-CA" sz="2200" b="1" dirty="0">
                <a:latin typeface="Segoe UI" panose="020B0502040204020203" pitchFamily="34" charset="0"/>
                <a:cs typeface="Segoe UI" panose="020B0502040204020203" pitchFamily="34" charset="0"/>
              </a:rPr>
              <a:t> questions et </a:t>
            </a:r>
            <a:r>
              <a:rPr lang="en-CA" sz="2200" b="1" dirty="0" err="1">
                <a:latin typeface="Segoe UI" panose="020B0502040204020203" pitchFamily="34" charset="0"/>
                <a:cs typeface="Segoe UI" panose="020B0502040204020203" pitchFamily="34" charset="0"/>
              </a:rPr>
              <a:t>commentaires</a:t>
            </a:r>
            <a:r>
              <a:rPr lang="en-CA" sz="2200" dirty="0">
                <a:latin typeface="Segoe UI" panose="020B0502040204020203" pitchFamily="34" charset="0"/>
                <a:cs typeface="Segoe UI" panose="020B0502040204020203" pitchFamily="34" charset="0"/>
              </a:rPr>
              <a:t>. </a:t>
            </a:r>
            <a:endParaRPr lang="en-CA" sz="2200" dirty="0"/>
          </a:p>
          <a:p>
            <a:pPr marL="0" lvl="0" indent="0" algn="l" rtl="0">
              <a:lnSpc>
                <a:spcPct val="110000"/>
              </a:lnSpc>
              <a:spcBef>
                <a:spcPts val="0"/>
              </a:spcBef>
              <a:spcAft>
                <a:spcPts val="0"/>
              </a:spcAft>
              <a:buSzPts val="2000"/>
              <a:buNone/>
            </a:pPr>
            <a:endParaRPr lang="en-CA" sz="2200" dirty="0">
              <a:latin typeface="Segoe UI" panose="020B0502040204020203" pitchFamily="34" charset="0"/>
              <a:cs typeface="Segoe UI" panose="020B0502040204020203" pitchFamily="34" charset="0"/>
            </a:endParaRPr>
          </a:p>
          <a:p>
            <a:pPr marL="0" lvl="0" indent="0" algn="l" rtl="0">
              <a:lnSpc>
                <a:spcPct val="110000"/>
              </a:lnSpc>
              <a:spcBef>
                <a:spcPts val="0"/>
              </a:spcBef>
              <a:spcAft>
                <a:spcPts val="0"/>
              </a:spcAft>
              <a:buSzPts val="2000"/>
              <a:buNone/>
            </a:pPr>
            <a:endParaRPr lang="en-CA" sz="2200" dirty="0">
              <a:latin typeface="Segoe UI" panose="020B0502040204020203" pitchFamily="34" charset="0"/>
              <a:cs typeface="Segoe UI" panose="020B0502040204020203" pitchFamily="34" charset="0"/>
            </a:endParaRPr>
          </a:p>
          <a:p>
            <a:pPr marL="0" lvl="0" indent="0">
              <a:lnSpc>
                <a:spcPct val="107000"/>
              </a:lnSpc>
              <a:spcAft>
                <a:spcPts val="800"/>
              </a:spcAft>
              <a:buNone/>
              <a:tabLst>
                <a:tab pos="457200" algn="l"/>
              </a:tabLst>
            </a:pPr>
            <a:r>
              <a:rPr lang="en-CA" sz="2100" b="1" u="sng" dirty="0">
                <a:effectLst/>
                <a:latin typeface="Segoe UI" panose="020B0502040204020203" pitchFamily="34" charset="0"/>
                <a:ea typeface="Calibri" panose="020F0502020204030204" pitchFamily="34" charset="0"/>
                <a:cs typeface="Segoe UI" panose="020B0502040204020203" pitchFamily="34" charset="0"/>
              </a:rPr>
              <a:t>Notes</a:t>
            </a:r>
            <a:r>
              <a:rPr lang="en-CA" sz="2100" dirty="0">
                <a:effectLst/>
                <a:latin typeface="Segoe UI" panose="020B0502040204020203" pitchFamily="34" charset="0"/>
                <a:ea typeface="Calibri" panose="020F0502020204030204" pitchFamily="34" charset="0"/>
                <a:cs typeface="Segoe UI" panose="020B0502040204020203" pitchFamily="34" charset="0"/>
              </a:rPr>
              <a:t>:</a:t>
            </a:r>
          </a:p>
          <a:p>
            <a:pPr marL="0" lvl="0" indent="0">
              <a:lnSpc>
                <a:spcPct val="107000"/>
              </a:lnSpc>
              <a:spcAft>
                <a:spcPts val="800"/>
              </a:spcAft>
              <a:buNone/>
              <a:tabLst>
                <a:tab pos="457200" algn="l"/>
              </a:tabLst>
            </a:pPr>
            <a:r>
              <a:rPr lang="fr-FR" sz="2100" dirty="0">
                <a:effectLst/>
                <a:latin typeface="Segoe UI" panose="020B0502040204020203" pitchFamily="34" charset="0"/>
                <a:ea typeface="Calibri" panose="020F0502020204030204" pitchFamily="34" charset="0"/>
                <a:cs typeface="Segoe UI" panose="020B0502040204020203" pitchFamily="34" charset="0"/>
              </a:rPr>
              <a:t>L'événement est enregistré. L'enregistrement sera disponible sur AI4D.ai.</a:t>
            </a:r>
          </a:p>
          <a:p>
            <a:pPr marL="0" lvl="0" indent="0">
              <a:lnSpc>
                <a:spcPct val="107000"/>
              </a:lnSpc>
              <a:spcAft>
                <a:spcPts val="800"/>
              </a:spcAft>
              <a:buNone/>
              <a:tabLst>
                <a:tab pos="457200" algn="l"/>
              </a:tabLst>
            </a:pPr>
            <a:r>
              <a:rPr lang="fr-FR" sz="2100" dirty="0">
                <a:effectLst/>
                <a:latin typeface="Segoe UI" panose="020B0502040204020203" pitchFamily="34" charset="0"/>
                <a:ea typeface="Calibri" panose="020F0502020204030204" pitchFamily="34" charset="0"/>
                <a:cs typeface="Segoe UI" panose="020B0502040204020203" pitchFamily="34" charset="0"/>
              </a:rPr>
              <a:t>Posez des questions dans le chat ou levez la main et nous vous donnerons la parole. </a:t>
            </a:r>
          </a:p>
          <a:p>
            <a:pPr marL="0" lvl="0" indent="0">
              <a:lnSpc>
                <a:spcPct val="107000"/>
              </a:lnSpc>
              <a:spcAft>
                <a:spcPts val="800"/>
              </a:spcAft>
              <a:buNone/>
              <a:tabLst>
                <a:tab pos="457200" algn="l"/>
              </a:tabLst>
            </a:pPr>
            <a:r>
              <a:rPr lang="fr-FR" sz="2100" dirty="0">
                <a:effectLst/>
                <a:latin typeface="Segoe UI" panose="020B0502040204020203" pitchFamily="34" charset="0"/>
                <a:ea typeface="Calibri" panose="020F0502020204030204" pitchFamily="34" charset="0"/>
                <a:cs typeface="Segoe UI" panose="020B0502040204020203" pitchFamily="34" charset="0"/>
              </a:rPr>
              <a:t>La date limite pour poser des questions en ligne est le 12 mars. Elles seront compilées, répondues et publiée de façon anonyme le 15 mars. </a:t>
            </a:r>
            <a:endParaRPr lang="en-CA" sz="2100" dirty="0">
              <a:latin typeface="Segoe UI" panose="020B0502040204020203" pitchFamily="34" charset="0"/>
              <a:cs typeface="Segoe UI" panose="020B0502040204020203" pitchFamily="34" charset="0"/>
            </a:endParaRPr>
          </a:p>
          <a:p>
            <a:pPr marL="742950" lvl="1" indent="-285750">
              <a:lnSpc>
                <a:spcPct val="110000"/>
              </a:lnSpc>
              <a:buSzPts val="2000"/>
              <a:buFont typeface="Arial" panose="020B0604020202020204" pitchFamily="34" charset="0"/>
              <a:buChar char="•"/>
            </a:pPr>
            <a:endParaRPr lang="en-CA" sz="2200" b="1" dirty="0">
              <a:latin typeface="Segoe UI" panose="020B0502040204020203" pitchFamily="34" charset="0"/>
              <a:cs typeface="Segoe UI" panose="020B0502040204020203" pitchFamily="34" charset="0"/>
            </a:endParaRPr>
          </a:p>
        </p:txBody>
      </p:sp>
      <p:cxnSp>
        <p:nvCxnSpPr>
          <p:cNvPr id="4" name="Straight Connector 3">
            <a:extLst>
              <a:ext uri="{FF2B5EF4-FFF2-40B4-BE49-F238E27FC236}">
                <a16:creationId xmlns:a16="http://schemas.microsoft.com/office/drawing/2014/main" id="{89ABC5C8-E709-4F7A-A3DB-C5D651CBF4B2}"/>
              </a:ext>
            </a:extLst>
          </p:cNvPr>
          <p:cNvCxnSpPr/>
          <p:nvPr/>
        </p:nvCxnSpPr>
        <p:spPr>
          <a:xfrm>
            <a:off x="976184" y="1458097"/>
            <a:ext cx="10256108" cy="0"/>
          </a:xfrm>
          <a:prstGeom prst="line">
            <a:avLst/>
          </a:prstGeom>
          <a:ln>
            <a:solidFill>
              <a:srgbClr val="005450"/>
            </a:solidFill>
          </a:ln>
        </p:spPr>
        <p:style>
          <a:lnRef idx="1">
            <a:schemeClr val="accent1"/>
          </a:lnRef>
          <a:fillRef idx="0">
            <a:schemeClr val="accent1"/>
          </a:fillRef>
          <a:effectRef idx="0">
            <a:schemeClr val="accent1"/>
          </a:effectRef>
          <a:fontRef idx="minor">
            <a:schemeClr val="tx1"/>
          </a:fontRef>
        </p:style>
      </p:cxnSp>
      <p:pic>
        <p:nvPicPr>
          <p:cNvPr id="5" name="Picture 4" descr="Logo, icon&#10;&#10;Description automatically generated">
            <a:extLst>
              <a:ext uri="{FF2B5EF4-FFF2-40B4-BE49-F238E27FC236}">
                <a16:creationId xmlns:a16="http://schemas.microsoft.com/office/drawing/2014/main" id="{3AC29F92-928F-45A5-B35A-D895B24C873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591194" y="597624"/>
            <a:ext cx="725536" cy="725536"/>
          </a:xfrm>
          <a:prstGeom prst="rect">
            <a:avLst/>
          </a:prstGeom>
        </p:spPr>
      </p:pic>
    </p:spTree>
    <p:extLst>
      <p:ext uri="{BB962C8B-B14F-4D97-AF65-F5344CB8AC3E}">
        <p14:creationId xmlns:p14="http://schemas.microsoft.com/office/powerpoint/2010/main" val="466292935"/>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DCE9F4-7C98-4EA2-99E7-E78B30DA4DD9}"/>
              </a:ext>
            </a:extLst>
          </p:cNvPr>
          <p:cNvSpPr>
            <a:spLocks noGrp="1"/>
          </p:cNvSpPr>
          <p:nvPr>
            <p:ph type="title"/>
          </p:nvPr>
        </p:nvSpPr>
        <p:spPr/>
        <p:txBody>
          <a:bodyPr/>
          <a:lstStyle/>
          <a:p>
            <a:r>
              <a:rPr lang="fr-CA" b="1" dirty="0">
                <a:solidFill>
                  <a:srgbClr val="005450"/>
                </a:solidFill>
                <a:latin typeface="Segoe UI" panose="020B0502040204020203" pitchFamily="34" charset="0"/>
                <a:cs typeface="Segoe UI" panose="020B0502040204020203" pitchFamily="34" charset="0"/>
              </a:rPr>
              <a:t>Agenda</a:t>
            </a:r>
            <a:endParaRPr lang="en-CA" b="1" dirty="0">
              <a:solidFill>
                <a:srgbClr val="005450"/>
              </a:solidFill>
              <a:latin typeface="Segoe UI" panose="020B0502040204020203" pitchFamily="34" charset="0"/>
              <a:cs typeface="Segoe UI" panose="020B0502040204020203" pitchFamily="34" charset="0"/>
            </a:endParaRPr>
          </a:p>
        </p:txBody>
      </p:sp>
      <p:sp>
        <p:nvSpPr>
          <p:cNvPr id="3" name="Content Placeholder 2">
            <a:extLst>
              <a:ext uri="{FF2B5EF4-FFF2-40B4-BE49-F238E27FC236}">
                <a16:creationId xmlns:a16="http://schemas.microsoft.com/office/drawing/2014/main" id="{AA4E4A0B-AE20-4817-A223-4660C8A8B3A5}"/>
              </a:ext>
            </a:extLst>
          </p:cNvPr>
          <p:cNvSpPr>
            <a:spLocks noGrp="1"/>
          </p:cNvSpPr>
          <p:nvPr>
            <p:ph idx="1"/>
          </p:nvPr>
        </p:nvSpPr>
        <p:spPr>
          <a:xfrm>
            <a:off x="846438" y="1923186"/>
            <a:ext cx="10515600" cy="4337189"/>
          </a:xfrm>
        </p:spPr>
        <p:txBody>
          <a:bodyPr>
            <a:normAutofit/>
          </a:bodyPr>
          <a:lstStyle/>
          <a:p>
            <a:pPr marL="0" lvl="0" indent="0" algn="l" rtl="0">
              <a:lnSpc>
                <a:spcPct val="110000"/>
              </a:lnSpc>
              <a:spcBef>
                <a:spcPts val="0"/>
              </a:spcBef>
              <a:spcAft>
                <a:spcPts val="0"/>
              </a:spcAft>
              <a:buSzPts val="2000"/>
              <a:buNone/>
            </a:pPr>
            <a:endParaRPr lang="en-CA" sz="2200" dirty="0">
              <a:latin typeface="Segoe UI" panose="020B0502040204020203" pitchFamily="34" charset="0"/>
              <a:cs typeface="Segoe UI" panose="020B0502040204020203" pitchFamily="34" charset="0"/>
            </a:endParaRPr>
          </a:p>
          <a:p>
            <a:pPr marL="0" lvl="0" indent="0" algn="l" rtl="0">
              <a:lnSpc>
                <a:spcPct val="110000"/>
              </a:lnSpc>
              <a:spcBef>
                <a:spcPts val="0"/>
              </a:spcBef>
              <a:spcAft>
                <a:spcPts val="0"/>
              </a:spcAft>
              <a:buSzPts val="2000"/>
              <a:buNone/>
            </a:pPr>
            <a:r>
              <a:rPr lang="fr-FR" sz="2200" dirty="0">
                <a:latin typeface="Segoe UI" panose="020B0502040204020203" pitchFamily="34" charset="0"/>
                <a:cs typeface="Segoe UI" panose="020B0502040204020203" pitchFamily="34" charset="0"/>
              </a:rPr>
              <a:t>Un peu de contexte sur IAPD Afrique ainsi que les laboratoires de recherche pluridisciplinaires;</a:t>
            </a:r>
          </a:p>
          <a:p>
            <a:pPr marL="0" lvl="0" indent="0" algn="l" rtl="0">
              <a:lnSpc>
                <a:spcPct val="110000"/>
              </a:lnSpc>
              <a:spcBef>
                <a:spcPts val="0"/>
              </a:spcBef>
              <a:spcAft>
                <a:spcPts val="0"/>
              </a:spcAft>
              <a:buSzPts val="2000"/>
              <a:buNone/>
            </a:pPr>
            <a:endParaRPr lang="fr-FR" sz="2200" dirty="0">
              <a:latin typeface="Segoe UI" panose="020B0502040204020203" pitchFamily="34" charset="0"/>
              <a:cs typeface="Segoe UI" panose="020B0502040204020203" pitchFamily="34" charset="0"/>
            </a:endParaRPr>
          </a:p>
          <a:p>
            <a:pPr marL="0" lvl="0" indent="0" algn="l" rtl="0">
              <a:lnSpc>
                <a:spcPct val="110000"/>
              </a:lnSpc>
              <a:spcBef>
                <a:spcPts val="0"/>
              </a:spcBef>
              <a:spcAft>
                <a:spcPts val="0"/>
              </a:spcAft>
              <a:buSzPts val="2000"/>
              <a:buNone/>
            </a:pPr>
            <a:r>
              <a:rPr lang="fr-FR" sz="2200" dirty="0">
                <a:latin typeface="Segoe UI" panose="020B0502040204020203" pitchFamily="34" charset="0"/>
                <a:cs typeface="Segoe UI" panose="020B0502040204020203" pitchFamily="34" charset="0"/>
              </a:rPr>
              <a:t>Un survol de l’appel à manifestation d'intérêt :</a:t>
            </a:r>
          </a:p>
          <a:p>
            <a:pPr>
              <a:lnSpc>
                <a:spcPct val="110000"/>
              </a:lnSpc>
              <a:spcBef>
                <a:spcPts val="0"/>
              </a:spcBef>
              <a:buSzPts val="2000"/>
            </a:pPr>
            <a:r>
              <a:rPr lang="fr-FR" sz="2200" dirty="0">
                <a:latin typeface="Segoe UI" panose="020B0502040204020203" pitchFamily="34" charset="0"/>
                <a:cs typeface="Segoe UI" panose="020B0502040204020203" pitchFamily="34" charset="0"/>
              </a:rPr>
              <a:t>Objectifs et principes directeurs; </a:t>
            </a:r>
          </a:p>
          <a:p>
            <a:pPr>
              <a:lnSpc>
                <a:spcPct val="110000"/>
              </a:lnSpc>
              <a:spcBef>
                <a:spcPts val="0"/>
              </a:spcBef>
              <a:buSzPts val="2000"/>
            </a:pPr>
            <a:r>
              <a:rPr lang="fr-FR" sz="2200" dirty="0">
                <a:latin typeface="Segoe UI" panose="020B0502040204020203" pitchFamily="34" charset="0"/>
                <a:cs typeface="Segoe UI" panose="020B0502040204020203" pitchFamily="34" charset="0"/>
              </a:rPr>
              <a:t>Modalités de financement et éligibilité ; et</a:t>
            </a:r>
          </a:p>
          <a:p>
            <a:pPr>
              <a:lnSpc>
                <a:spcPct val="110000"/>
              </a:lnSpc>
              <a:spcBef>
                <a:spcPts val="0"/>
              </a:spcBef>
              <a:buSzPts val="2000"/>
            </a:pPr>
            <a:r>
              <a:rPr lang="fr-FR" sz="2200" dirty="0">
                <a:latin typeface="Segoe UI" panose="020B0502040204020203" pitchFamily="34" charset="0"/>
                <a:cs typeface="Segoe UI" panose="020B0502040204020203" pitchFamily="34" charset="0"/>
              </a:rPr>
              <a:t>Processus de candidature et de sélection.</a:t>
            </a:r>
          </a:p>
          <a:p>
            <a:pPr marL="0" lvl="0" indent="0" algn="l" rtl="0">
              <a:lnSpc>
                <a:spcPct val="110000"/>
              </a:lnSpc>
              <a:spcBef>
                <a:spcPts val="0"/>
              </a:spcBef>
              <a:spcAft>
                <a:spcPts val="0"/>
              </a:spcAft>
              <a:buSzPts val="2000"/>
              <a:buNone/>
            </a:pPr>
            <a:endParaRPr lang="fr-FR" sz="2200" dirty="0">
              <a:latin typeface="Segoe UI" panose="020B0502040204020203" pitchFamily="34" charset="0"/>
              <a:cs typeface="Segoe UI" panose="020B0502040204020203" pitchFamily="34" charset="0"/>
            </a:endParaRPr>
          </a:p>
          <a:p>
            <a:pPr marL="0" lvl="0" indent="0" algn="l" rtl="0">
              <a:lnSpc>
                <a:spcPct val="110000"/>
              </a:lnSpc>
              <a:spcBef>
                <a:spcPts val="0"/>
              </a:spcBef>
              <a:spcAft>
                <a:spcPts val="0"/>
              </a:spcAft>
              <a:buSzPts val="2000"/>
              <a:buNone/>
            </a:pPr>
            <a:r>
              <a:rPr lang="fr-CA" sz="2200" dirty="0">
                <a:latin typeface="Segoe UI" panose="020B0502040204020203" pitchFamily="34" charset="0"/>
                <a:cs typeface="Segoe UI" panose="020B0502040204020203" pitchFamily="34" charset="0"/>
              </a:rPr>
              <a:t>Questions et réponses</a:t>
            </a:r>
            <a:endParaRPr lang="en-CA" sz="2200" dirty="0">
              <a:latin typeface="Segoe UI" panose="020B0502040204020203" pitchFamily="34" charset="0"/>
              <a:cs typeface="Segoe UI" panose="020B0502040204020203" pitchFamily="34" charset="0"/>
            </a:endParaRPr>
          </a:p>
          <a:p>
            <a:pPr marL="742950" lvl="1" indent="-285750">
              <a:lnSpc>
                <a:spcPct val="110000"/>
              </a:lnSpc>
              <a:buSzPts val="2000"/>
              <a:buFont typeface="Arial" panose="020B0604020202020204" pitchFamily="34" charset="0"/>
              <a:buChar char="•"/>
            </a:pPr>
            <a:endParaRPr lang="en-CA" sz="2200" b="1" dirty="0">
              <a:latin typeface="Segoe UI" panose="020B0502040204020203" pitchFamily="34" charset="0"/>
              <a:cs typeface="Segoe UI" panose="020B0502040204020203" pitchFamily="34" charset="0"/>
            </a:endParaRPr>
          </a:p>
          <a:p>
            <a:pPr marL="742950" lvl="1" indent="-285750">
              <a:lnSpc>
                <a:spcPct val="110000"/>
              </a:lnSpc>
              <a:buSzPts val="2000"/>
              <a:buFont typeface="Arial" panose="020B0604020202020204" pitchFamily="34" charset="0"/>
              <a:buChar char="•"/>
            </a:pPr>
            <a:endParaRPr lang="en-CA" sz="2200" b="1" dirty="0">
              <a:latin typeface="Segoe UI" panose="020B0502040204020203" pitchFamily="34" charset="0"/>
              <a:cs typeface="Segoe UI" panose="020B0502040204020203" pitchFamily="34" charset="0"/>
            </a:endParaRPr>
          </a:p>
        </p:txBody>
      </p:sp>
      <p:cxnSp>
        <p:nvCxnSpPr>
          <p:cNvPr id="4" name="Straight Connector 3">
            <a:extLst>
              <a:ext uri="{FF2B5EF4-FFF2-40B4-BE49-F238E27FC236}">
                <a16:creationId xmlns:a16="http://schemas.microsoft.com/office/drawing/2014/main" id="{89ABC5C8-E709-4F7A-A3DB-C5D651CBF4B2}"/>
              </a:ext>
            </a:extLst>
          </p:cNvPr>
          <p:cNvCxnSpPr/>
          <p:nvPr/>
        </p:nvCxnSpPr>
        <p:spPr>
          <a:xfrm>
            <a:off x="976184" y="1458097"/>
            <a:ext cx="10256108" cy="0"/>
          </a:xfrm>
          <a:prstGeom prst="line">
            <a:avLst/>
          </a:prstGeom>
          <a:ln>
            <a:solidFill>
              <a:srgbClr val="005450"/>
            </a:solidFill>
          </a:ln>
        </p:spPr>
        <p:style>
          <a:lnRef idx="1">
            <a:schemeClr val="accent1"/>
          </a:lnRef>
          <a:fillRef idx="0">
            <a:schemeClr val="accent1"/>
          </a:fillRef>
          <a:effectRef idx="0">
            <a:schemeClr val="accent1"/>
          </a:effectRef>
          <a:fontRef idx="minor">
            <a:schemeClr val="tx1"/>
          </a:fontRef>
        </p:style>
      </p:cxnSp>
      <p:pic>
        <p:nvPicPr>
          <p:cNvPr id="5" name="Picture 4" descr="Logo, icon&#10;&#10;Description automatically generated">
            <a:extLst>
              <a:ext uri="{FF2B5EF4-FFF2-40B4-BE49-F238E27FC236}">
                <a16:creationId xmlns:a16="http://schemas.microsoft.com/office/drawing/2014/main" id="{3AC29F92-928F-45A5-B35A-D895B24C873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591194" y="597624"/>
            <a:ext cx="725536" cy="725536"/>
          </a:xfrm>
          <a:prstGeom prst="rect">
            <a:avLst/>
          </a:prstGeom>
        </p:spPr>
      </p:pic>
    </p:spTree>
    <p:extLst>
      <p:ext uri="{BB962C8B-B14F-4D97-AF65-F5344CB8AC3E}">
        <p14:creationId xmlns:p14="http://schemas.microsoft.com/office/powerpoint/2010/main" val="3568381823"/>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DCE9F4-7C98-4EA2-99E7-E78B30DA4DD9}"/>
              </a:ext>
            </a:extLst>
          </p:cNvPr>
          <p:cNvSpPr>
            <a:spLocks noGrp="1"/>
          </p:cNvSpPr>
          <p:nvPr>
            <p:ph type="title"/>
          </p:nvPr>
        </p:nvSpPr>
        <p:spPr/>
        <p:txBody>
          <a:bodyPr/>
          <a:lstStyle/>
          <a:p>
            <a:r>
              <a:rPr lang="fr-CA" b="1" dirty="0">
                <a:solidFill>
                  <a:srgbClr val="005450"/>
                </a:solidFill>
                <a:latin typeface="Segoe UI" panose="020B0502040204020203" pitchFamily="34" charset="0"/>
                <a:cs typeface="Segoe UI" panose="020B0502040204020203" pitchFamily="34" charset="0"/>
              </a:rPr>
              <a:t>IAPD Afrique </a:t>
            </a:r>
            <a:endParaRPr lang="en-CA" dirty="0">
              <a:latin typeface="Segoe UI" panose="020B0502040204020203" pitchFamily="34" charset="0"/>
              <a:cs typeface="Segoe UI" panose="020B0502040204020203" pitchFamily="34" charset="0"/>
            </a:endParaRPr>
          </a:p>
        </p:txBody>
      </p:sp>
      <p:sp>
        <p:nvSpPr>
          <p:cNvPr id="3" name="Content Placeholder 2">
            <a:extLst>
              <a:ext uri="{FF2B5EF4-FFF2-40B4-BE49-F238E27FC236}">
                <a16:creationId xmlns:a16="http://schemas.microsoft.com/office/drawing/2014/main" id="{AA4E4A0B-AE20-4817-A223-4660C8A8B3A5}"/>
              </a:ext>
            </a:extLst>
          </p:cNvPr>
          <p:cNvSpPr>
            <a:spLocks noGrp="1"/>
          </p:cNvSpPr>
          <p:nvPr>
            <p:ph idx="1"/>
          </p:nvPr>
        </p:nvSpPr>
        <p:spPr/>
        <p:txBody>
          <a:bodyPr vert="horz" lIns="91440" tIns="45720" rIns="91440" bIns="45720" rtlCol="0" anchor="t">
            <a:normAutofit/>
          </a:bodyPr>
          <a:lstStyle/>
          <a:p>
            <a:pPr marL="0" indent="0">
              <a:buNone/>
            </a:pPr>
            <a:endParaRPr lang="en-CA" b="0" i="0" dirty="0">
              <a:solidFill>
                <a:srgbClr val="000000"/>
              </a:solidFill>
              <a:effectLst/>
              <a:latin typeface="Segoe UI"/>
              <a:cs typeface="Segoe UI"/>
            </a:endParaRPr>
          </a:p>
          <a:p>
            <a:pPr marL="0" indent="0">
              <a:buNone/>
            </a:pPr>
            <a:r>
              <a:rPr lang="fr-FR" b="0" i="0" dirty="0">
                <a:solidFill>
                  <a:srgbClr val="000000"/>
                </a:solidFill>
                <a:effectLst/>
                <a:latin typeface="Segoe UI"/>
                <a:cs typeface="Segoe UI"/>
              </a:rPr>
              <a:t>Lancé en 2020, le programme d’Intelligence </a:t>
            </a:r>
            <a:r>
              <a:rPr lang="fr-FR" dirty="0">
                <a:solidFill>
                  <a:srgbClr val="000000"/>
                </a:solidFill>
                <a:latin typeface="Segoe UI"/>
                <a:cs typeface="Segoe UI"/>
              </a:rPr>
              <a:t>A</a:t>
            </a:r>
            <a:r>
              <a:rPr lang="fr-FR" b="0" i="0" dirty="0">
                <a:solidFill>
                  <a:srgbClr val="000000"/>
                </a:solidFill>
                <a:effectLst/>
                <a:latin typeface="Segoe UI"/>
                <a:cs typeface="Segoe UI"/>
              </a:rPr>
              <a:t>rtificielle pour le développement en Afrique (IAPD Afrique) est un partenariat de quatre ans, d’une valeur de 20M canadiens, entre le CRDI et l'ASDI. </a:t>
            </a:r>
          </a:p>
          <a:p>
            <a:pPr marL="0" indent="0">
              <a:buNone/>
            </a:pPr>
            <a:endParaRPr lang="fr-FR" b="0" i="0" dirty="0">
              <a:solidFill>
                <a:srgbClr val="000000"/>
              </a:solidFill>
              <a:effectLst/>
              <a:latin typeface="Segoe UI"/>
              <a:cs typeface="Segoe UI"/>
            </a:endParaRPr>
          </a:p>
          <a:p>
            <a:pPr marL="0" indent="0">
              <a:buNone/>
            </a:pPr>
            <a:r>
              <a:rPr lang="fr-FR" b="0" i="0" dirty="0">
                <a:solidFill>
                  <a:srgbClr val="000000"/>
                </a:solidFill>
                <a:effectLst/>
                <a:latin typeface="Segoe UI"/>
                <a:cs typeface="Segoe UI"/>
              </a:rPr>
              <a:t>IAPD Afrique se consacre à un avenir où les Africains de toutes les régions créent et utilisent l'intelligence artificielle (IA) pour mener une vie plus saine, plus heureuse et plus verte. </a:t>
            </a:r>
            <a:endParaRPr lang="en-CA" dirty="0"/>
          </a:p>
        </p:txBody>
      </p:sp>
      <p:cxnSp>
        <p:nvCxnSpPr>
          <p:cNvPr id="5" name="Straight Connector 4">
            <a:extLst>
              <a:ext uri="{FF2B5EF4-FFF2-40B4-BE49-F238E27FC236}">
                <a16:creationId xmlns:a16="http://schemas.microsoft.com/office/drawing/2014/main" id="{CB40CD1C-E6B3-4C15-A46D-D525D3967D72}"/>
              </a:ext>
            </a:extLst>
          </p:cNvPr>
          <p:cNvCxnSpPr/>
          <p:nvPr/>
        </p:nvCxnSpPr>
        <p:spPr>
          <a:xfrm>
            <a:off x="976184" y="1458097"/>
            <a:ext cx="10256108" cy="0"/>
          </a:xfrm>
          <a:prstGeom prst="line">
            <a:avLst/>
          </a:prstGeom>
          <a:ln>
            <a:solidFill>
              <a:srgbClr val="005450"/>
            </a:solidFill>
          </a:ln>
        </p:spPr>
        <p:style>
          <a:lnRef idx="1">
            <a:schemeClr val="accent1"/>
          </a:lnRef>
          <a:fillRef idx="0">
            <a:schemeClr val="accent1"/>
          </a:fillRef>
          <a:effectRef idx="0">
            <a:schemeClr val="accent1"/>
          </a:effectRef>
          <a:fontRef idx="minor">
            <a:schemeClr val="tx1"/>
          </a:fontRef>
        </p:style>
      </p:cxnSp>
      <p:pic>
        <p:nvPicPr>
          <p:cNvPr id="7" name="Picture 6" descr="Logo, icon&#10;&#10;Description automatically generated">
            <a:extLst>
              <a:ext uri="{FF2B5EF4-FFF2-40B4-BE49-F238E27FC236}">
                <a16:creationId xmlns:a16="http://schemas.microsoft.com/office/drawing/2014/main" id="{5469FEF9-5CD8-42DF-8F77-748F070CBD0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91194" y="597624"/>
            <a:ext cx="725536" cy="725536"/>
          </a:xfrm>
          <a:prstGeom prst="rect">
            <a:avLst/>
          </a:prstGeom>
        </p:spPr>
      </p:pic>
    </p:spTree>
    <p:extLst>
      <p:ext uri="{BB962C8B-B14F-4D97-AF65-F5344CB8AC3E}">
        <p14:creationId xmlns:p14="http://schemas.microsoft.com/office/powerpoint/2010/main" val="31618170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DCE9F4-7C98-4EA2-99E7-E78B30DA4DD9}"/>
              </a:ext>
            </a:extLst>
          </p:cNvPr>
          <p:cNvSpPr>
            <a:spLocks noGrp="1"/>
          </p:cNvSpPr>
          <p:nvPr>
            <p:ph type="title"/>
          </p:nvPr>
        </p:nvSpPr>
        <p:spPr/>
        <p:txBody>
          <a:bodyPr/>
          <a:lstStyle/>
          <a:p>
            <a:r>
              <a:rPr lang="fr-CA" b="1" dirty="0">
                <a:solidFill>
                  <a:srgbClr val="005450"/>
                </a:solidFill>
                <a:latin typeface="Segoe UI" panose="020B0502040204020203" pitchFamily="34" charset="0"/>
                <a:cs typeface="Segoe UI" panose="020B0502040204020203" pitchFamily="34" charset="0"/>
              </a:rPr>
              <a:t>IAPD Afrique </a:t>
            </a:r>
            <a:endParaRPr lang="en-CA" b="1" dirty="0">
              <a:solidFill>
                <a:srgbClr val="005450"/>
              </a:solidFill>
              <a:latin typeface="Segoe UI" panose="020B0502040204020203" pitchFamily="34" charset="0"/>
              <a:cs typeface="Segoe UI" panose="020B0502040204020203" pitchFamily="34" charset="0"/>
            </a:endParaRPr>
          </a:p>
        </p:txBody>
      </p:sp>
      <p:sp>
        <p:nvSpPr>
          <p:cNvPr id="3" name="Content Placeholder 2">
            <a:extLst>
              <a:ext uri="{FF2B5EF4-FFF2-40B4-BE49-F238E27FC236}">
                <a16:creationId xmlns:a16="http://schemas.microsoft.com/office/drawing/2014/main" id="{AA4E4A0B-AE20-4817-A223-4660C8A8B3A5}"/>
              </a:ext>
            </a:extLst>
          </p:cNvPr>
          <p:cNvSpPr>
            <a:spLocks noGrp="1"/>
          </p:cNvSpPr>
          <p:nvPr>
            <p:ph idx="1"/>
          </p:nvPr>
        </p:nvSpPr>
        <p:spPr>
          <a:xfrm>
            <a:off x="838200" y="1825625"/>
            <a:ext cx="10515600" cy="4667250"/>
          </a:xfrm>
        </p:spPr>
        <p:txBody>
          <a:bodyPr vert="horz" lIns="91440" tIns="45720" rIns="91440" bIns="45720" rtlCol="0" anchor="t">
            <a:noAutofit/>
          </a:bodyPr>
          <a:lstStyle/>
          <a:p>
            <a:pPr marL="0" lvl="0" indent="0" algn="l" rtl="0">
              <a:lnSpc>
                <a:spcPct val="110000"/>
              </a:lnSpc>
              <a:spcBef>
                <a:spcPts val="0"/>
              </a:spcBef>
              <a:spcAft>
                <a:spcPts val="0"/>
              </a:spcAft>
              <a:buSzPts val="2000"/>
              <a:buNone/>
            </a:pPr>
            <a:r>
              <a:rPr lang="fr-FR" sz="2400" dirty="0">
                <a:latin typeface="Segoe UI" panose="020B0502040204020203" pitchFamily="34" charset="0"/>
                <a:cs typeface="Segoe UI" panose="020B0502040204020203" pitchFamily="34" charset="0"/>
              </a:rPr>
              <a:t>IAPD Afrique soutient le développement d'un écosystème d'IA dirigé par l'Afrique et engagé dans le développement responsable de l'IA. </a:t>
            </a:r>
          </a:p>
          <a:p>
            <a:pPr marL="0" lvl="0" indent="0" algn="l" rtl="0">
              <a:lnSpc>
                <a:spcPct val="110000"/>
              </a:lnSpc>
              <a:spcBef>
                <a:spcPts val="0"/>
              </a:spcBef>
              <a:spcAft>
                <a:spcPts val="0"/>
              </a:spcAft>
              <a:buSzPts val="2000"/>
              <a:buNone/>
            </a:pPr>
            <a:endParaRPr lang="fr-FR" sz="2400" dirty="0">
              <a:latin typeface="Segoe UI" panose="020B0502040204020203" pitchFamily="34" charset="0"/>
              <a:cs typeface="Segoe UI" panose="020B0502040204020203" pitchFamily="34" charset="0"/>
            </a:endParaRPr>
          </a:p>
          <a:p>
            <a:pPr marL="0" lvl="0" indent="0" algn="l" rtl="0">
              <a:lnSpc>
                <a:spcPct val="110000"/>
              </a:lnSpc>
              <a:spcBef>
                <a:spcPts val="0"/>
              </a:spcBef>
              <a:spcAft>
                <a:spcPts val="0"/>
              </a:spcAft>
              <a:buSzPts val="2000"/>
              <a:buNone/>
            </a:pPr>
            <a:r>
              <a:rPr lang="fr-FR" sz="2400" dirty="0">
                <a:latin typeface="Segoe UI" panose="020B0502040204020203" pitchFamily="34" charset="0"/>
                <a:cs typeface="Segoe UI" panose="020B0502040204020203" pitchFamily="34" charset="0"/>
              </a:rPr>
              <a:t>Le programme cible le financement vers trois piliers essentiels qui seront nécessaires pour faire de l'IA en Afrique une force du bien : </a:t>
            </a:r>
          </a:p>
          <a:p>
            <a:pPr marL="0" lvl="0" indent="0" algn="l" rtl="0">
              <a:lnSpc>
                <a:spcPct val="110000"/>
              </a:lnSpc>
              <a:spcBef>
                <a:spcPts val="0"/>
              </a:spcBef>
              <a:spcAft>
                <a:spcPts val="0"/>
              </a:spcAft>
              <a:buSzPts val="2000"/>
              <a:buNone/>
            </a:pPr>
            <a:endParaRPr lang="fr-FR" sz="2400" dirty="0">
              <a:latin typeface="Segoe UI" panose="020B0502040204020203" pitchFamily="34" charset="0"/>
              <a:cs typeface="Segoe UI" panose="020B0502040204020203" pitchFamily="34" charset="0"/>
            </a:endParaRPr>
          </a:p>
          <a:p>
            <a:pPr>
              <a:lnSpc>
                <a:spcPct val="110000"/>
              </a:lnSpc>
              <a:spcBef>
                <a:spcPts val="0"/>
              </a:spcBef>
              <a:buSzPts val="2000"/>
            </a:pPr>
            <a:r>
              <a:rPr lang="fr-FR" sz="2400" dirty="0">
                <a:latin typeface="Segoe UI" panose="020B0502040204020203" pitchFamily="34" charset="0"/>
                <a:cs typeface="Segoe UI" panose="020B0502040204020203" pitchFamily="34" charset="0"/>
              </a:rPr>
              <a:t>Politiques </a:t>
            </a:r>
          </a:p>
          <a:p>
            <a:pPr>
              <a:lnSpc>
                <a:spcPct val="110000"/>
              </a:lnSpc>
              <a:spcBef>
                <a:spcPts val="0"/>
              </a:spcBef>
              <a:buSzPts val="2000"/>
            </a:pPr>
            <a:r>
              <a:rPr lang="fr-FR" sz="2400" dirty="0">
                <a:latin typeface="Segoe UI" panose="020B0502040204020203" pitchFamily="34" charset="0"/>
                <a:cs typeface="Segoe UI" panose="020B0502040204020203" pitchFamily="34" charset="0"/>
              </a:rPr>
              <a:t>Innovations </a:t>
            </a:r>
          </a:p>
          <a:p>
            <a:pPr>
              <a:lnSpc>
                <a:spcPct val="110000"/>
              </a:lnSpc>
              <a:spcBef>
                <a:spcPts val="0"/>
              </a:spcBef>
              <a:buSzPts val="2000"/>
            </a:pPr>
            <a:r>
              <a:rPr lang="fr-FR" sz="2400" b="1" dirty="0">
                <a:latin typeface="Segoe UI" panose="020B0502040204020203" pitchFamily="34" charset="0"/>
                <a:cs typeface="Segoe UI" panose="020B0502040204020203" pitchFamily="34" charset="0"/>
              </a:rPr>
              <a:t>Talent</a:t>
            </a:r>
            <a:endParaRPr lang="en-CA" sz="2800" b="1" dirty="0">
              <a:latin typeface="Segoe UI" panose="020B0502040204020203" pitchFamily="34" charset="0"/>
              <a:cs typeface="Segoe UI" panose="020B0502040204020203" pitchFamily="34" charset="0"/>
            </a:endParaRPr>
          </a:p>
        </p:txBody>
      </p:sp>
      <p:cxnSp>
        <p:nvCxnSpPr>
          <p:cNvPr id="4" name="Straight Connector 3">
            <a:extLst>
              <a:ext uri="{FF2B5EF4-FFF2-40B4-BE49-F238E27FC236}">
                <a16:creationId xmlns:a16="http://schemas.microsoft.com/office/drawing/2014/main" id="{89ABC5C8-E709-4F7A-A3DB-C5D651CBF4B2}"/>
              </a:ext>
            </a:extLst>
          </p:cNvPr>
          <p:cNvCxnSpPr/>
          <p:nvPr/>
        </p:nvCxnSpPr>
        <p:spPr>
          <a:xfrm>
            <a:off x="976184" y="1458097"/>
            <a:ext cx="10256108" cy="0"/>
          </a:xfrm>
          <a:prstGeom prst="line">
            <a:avLst/>
          </a:prstGeom>
          <a:ln>
            <a:solidFill>
              <a:srgbClr val="005450"/>
            </a:solidFill>
          </a:ln>
        </p:spPr>
        <p:style>
          <a:lnRef idx="1">
            <a:schemeClr val="accent1"/>
          </a:lnRef>
          <a:fillRef idx="0">
            <a:schemeClr val="accent1"/>
          </a:fillRef>
          <a:effectRef idx="0">
            <a:schemeClr val="accent1"/>
          </a:effectRef>
          <a:fontRef idx="minor">
            <a:schemeClr val="tx1"/>
          </a:fontRef>
        </p:style>
      </p:cxnSp>
      <p:pic>
        <p:nvPicPr>
          <p:cNvPr id="5" name="Picture 4" descr="Logo, icon&#10;&#10;Description automatically generated">
            <a:extLst>
              <a:ext uri="{FF2B5EF4-FFF2-40B4-BE49-F238E27FC236}">
                <a16:creationId xmlns:a16="http://schemas.microsoft.com/office/drawing/2014/main" id="{3AC29F92-928F-45A5-B35A-D895B24C873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591194" y="597624"/>
            <a:ext cx="725536" cy="725536"/>
          </a:xfrm>
          <a:prstGeom prst="rect">
            <a:avLst/>
          </a:prstGeom>
        </p:spPr>
      </p:pic>
    </p:spTree>
    <p:extLst>
      <p:ext uri="{BB962C8B-B14F-4D97-AF65-F5344CB8AC3E}">
        <p14:creationId xmlns:p14="http://schemas.microsoft.com/office/powerpoint/2010/main" val="3742315057"/>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DCE9F4-7C98-4EA2-99E7-E78B30DA4DD9}"/>
              </a:ext>
            </a:extLst>
          </p:cNvPr>
          <p:cNvSpPr>
            <a:spLocks noGrp="1"/>
          </p:cNvSpPr>
          <p:nvPr>
            <p:ph type="title"/>
          </p:nvPr>
        </p:nvSpPr>
        <p:spPr/>
        <p:txBody>
          <a:bodyPr>
            <a:normAutofit/>
          </a:bodyPr>
          <a:lstStyle/>
          <a:p>
            <a:r>
              <a:rPr lang="fr-CA" sz="3800" b="1" dirty="0">
                <a:solidFill>
                  <a:srgbClr val="005450"/>
                </a:solidFill>
                <a:latin typeface="Segoe UI" panose="020B0502040204020203" pitchFamily="34" charset="0"/>
                <a:cs typeface="Segoe UI" panose="020B0502040204020203" pitchFamily="34" charset="0"/>
              </a:rPr>
              <a:t>Labos de recherche d’IAPD Afrique</a:t>
            </a:r>
            <a:endParaRPr lang="en-CA" sz="3800" b="1" dirty="0">
              <a:solidFill>
                <a:srgbClr val="005450"/>
              </a:solidFill>
              <a:latin typeface="Segoe UI" panose="020B0502040204020203" pitchFamily="34" charset="0"/>
              <a:cs typeface="Segoe UI" panose="020B0502040204020203" pitchFamily="34" charset="0"/>
            </a:endParaRPr>
          </a:p>
        </p:txBody>
      </p:sp>
      <p:sp>
        <p:nvSpPr>
          <p:cNvPr id="3" name="Content Placeholder 2">
            <a:extLst>
              <a:ext uri="{FF2B5EF4-FFF2-40B4-BE49-F238E27FC236}">
                <a16:creationId xmlns:a16="http://schemas.microsoft.com/office/drawing/2014/main" id="{AA4E4A0B-AE20-4817-A223-4660C8A8B3A5}"/>
              </a:ext>
            </a:extLst>
          </p:cNvPr>
          <p:cNvSpPr>
            <a:spLocks noGrp="1"/>
          </p:cNvSpPr>
          <p:nvPr>
            <p:ph idx="1"/>
          </p:nvPr>
        </p:nvSpPr>
        <p:spPr/>
        <p:txBody>
          <a:bodyPr vert="horz" lIns="91440" tIns="45720" rIns="91440" bIns="45720" rtlCol="0" anchor="t">
            <a:normAutofit/>
          </a:bodyPr>
          <a:lstStyle/>
          <a:p>
            <a:pPr marL="0" indent="0" algn="ctr">
              <a:lnSpc>
                <a:spcPct val="110000"/>
              </a:lnSpc>
              <a:spcBef>
                <a:spcPts val="0"/>
              </a:spcBef>
              <a:buSzPts val="2000"/>
              <a:buNone/>
            </a:pPr>
            <a:endParaRPr lang="en-CA" dirty="0">
              <a:latin typeface="Segoe UI" panose="020B0502040204020203" pitchFamily="34" charset="0"/>
              <a:cs typeface="Segoe UI" panose="020B0502040204020203" pitchFamily="34" charset="0"/>
            </a:endParaRPr>
          </a:p>
          <a:p>
            <a:pPr marL="0" indent="0">
              <a:lnSpc>
                <a:spcPct val="110000"/>
              </a:lnSpc>
              <a:spcBef>
                <a:spcPts val="0"/>
              </a:spcBef>
              <a:buSzPts val="2000"/>
              <a:buNone/>
            </a:pPr>
            <a:r>
              <a:rPr lang="fr-FR" dirty="0">
                <a:latin typeface="Segoe UI"/>
                <a:cs typeface="Segoe UI"/>
              </a:rPr>
              <a:t>L'objectif de cette initiative est </a:t>
            </a:r>
            <a:r>
              <a:rPr lang="fr-FR" b="1" dirty="0">
                <a:latin typeface="Segoe UI"/>
                <a:cs typeface="Segoe UI"/>
              </a:rPr>
              <a:t>d’amplifier le talent, la recherche et l'innovation</a:t>
            </a:r>
            <a:r>
              <a:rPr lang="fr-FR" dirty="0">
                <a:latin typeface="Segoe UI"/>
                <a:cs typeface="Segoe UI"/>
              </a:rPr>
              <a:t> en matière d'IA en Afrique. </a:t>
            </a:r>
          </a:p>
          <a:p>
            <a:pPr marL="0" indent="0">
              <a:lnSpc>
                <a:spcPct val="110000"/>
              </a:lnSpc>
              <a:spcBef>
                <a:spcPts val="0"/>
              </a:spcBef>
              <a:buSzPts val="2000"/>
              <a:buNone/>
            </a:pPr>
            <a:endParaRPr lang="fr-FR" dirty="0">
              <a:latin typeface="Segoe UI"/>
              <a:cs typeface="Segoe UI"/>
            </a:endParaRPr>
          </a:p>
          <a:p>
            <a:pPr marL="0" indent="0">
              <a:lnSpc>
                <a:spcPct val="110000"/>
              </a:lnSpc>
              <a:spcBef>
                <a:spcPts val="0"/>
              </a:spcBef>
              <a:buSzPts val="2000"/>
              <a:buNone/>
            </a:pPr>
            <a:r>
              <a:rPr lang="fr-FR" dirty="0">
                <a:latin typeface="Segoe UI"/>
                <a:cs typeface="Segoe UI"/>
              </a:rPr>
              <a:t>Le programme soutiendra deux universités publiques pour établir/élargir les laboratoires de recherche en IA pour le développement (labos d’IAPD) afin de contribuer à la recherche, l'innovation et l'enseignement de l’IAPD multidisciplinaire et responsable. </a:t>
            </a:r>
            <a:endParaRPr lang="en-CA" b="1" dirty="0">
              <a:latin typeface="Segoe UI"/>
              <a:cs typeface="Segoe UI"/>
            </a:endParaRPr>
          </a:p>
        </p:txBody>
      </p:sp>
      <p:cxnSp>
        <p:nvCxnSpPr>
          <p:cNvPr id="4" name="Straight Connector 3">
            <a:extLst>
              <a:ext uri="{FF2B5EF4-FFF2-40B4-BE49-F238E27FC236}">
                <a16:creationId xmlns:a16="http://schemas.microsoft.com/office/drawing/2014/main" id="{89ABC5C8-E709-4F7A-A3DB-C5D651CBF4B2}"/>
              </a:ext>
            </a:extLst>
          </p:cNvPr>
          <p:cNvCxnSpPr/>
          <p:nvPr/>
        </p:nvCxnSpPr>
        <p:spPr>
          <a:xfrm>
            <a:off x="976184" y="1458097"/>
            <a:ext cx="10256108" cy="0"/>
          </a:xfrm>
          <a:prstGeom prst="line">
            <a:avLst/>
          </a:prstGeom>
          <a:ln>
            <a:solidFill>
              <a:srgbClr val="005450"/>
            </a:solidFill>
          </a:ln>
        </p:spPr>
        <p:style>
          <a:lnRef idx="1">
            <a:schemeClr val="accent1"/>
          </a:lnRef>
          <a:fillRef idx="0">
            <a:schemeClr val="accent1"/>
          </a:fillRef>
          <a:effectRef idx="0">
            <a:schemeClr val="accent1"/>
          </a:effectRef>
          <a:fontRef idx="minor">
            <a:schemeClr val="tx1"/>
          </a:fontRef>
        </p:style>
      </p:cxnSp>
      <p:pic>
        <p:nvPicPr>
          <p:cNvPr id="5" name="Picture 4" descr="Logo, icon&#10;&#10;Description automatically generated">
            <a:extLst>
              <a:ext uri="{FF2B5EF4-FFF2-40B4-BE49-F238E27FC236}">
                <a16:creationId xmlns:a16="http://schemas.microsoft.com/office/drawing/2014/main" id="{3AC29F92-928F-45A5-B35A-D895B24C873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591194" y="597624"/>
            <a:ext cx="725536" cy="725536"/>
          </a:xfrm>
          <a:prstGeom prst="rect">
            <a:avLst/>
          </a:prstGeom>
        </p:spPr>
      </p:pic>
    </p:spTree>
    <p:extLst>
      <p:ext uri="{BB962C8B-B14F-4D97-AF65-F5344CB8AC3E}">
        <p14:creationId xmlns:p14="http://schemas.microsoft.com/office/powerpoint/2010/main" val="657609566"/>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DCE9F4-7C98-4EA2-99E7-E78B30DA4DD9}"/>
              </a:ext>
            </a:extLst>
          </p:cNvPr>
          <p:cNvSpPr>
            <a:spLocks noGrp="1"/>
          </p:cNvSpPr>
          <p:nvPr>
            <p:ph type="title"/>
          </p:nvPr>
        </p:nvSpPr>
        <p:spPr/>
        <p:txBody>
          <a:bodyPr/>
          <a:lstStyle/>
          <a:p>
            <a:r>
              <a:rPr lang="fr-CA" sz="4400" b="1" dirty="0">
                <a:solidFill>
                  <a:srgbClr val="005450"/>
                </a:solidFill>
                <a:latin typeface="Segoe UI" panose="020B0502040204020203" pitchFamily="34" charset="0"/>
                <a:cs typeface="Segoe UI" panose="020B0502040204020203" pitchFamily="34" charset="0"/>
              </a:rPr>
              <a:t>Labos de recherche d’IAPD Afrique</a:t>
            </a:r>
            <a:endParaRPr lang="en-CA" b="1" dirty="0">
              <a:solidFill>
                <a:srgbClr val="005450"/>
              </a:solidFill>
              <a:latin typeface="Segoe UI" panose="020B0502040204020203" pitchFamily="34" charset="0"/>
              <a:cs typeface="Segoe UI" panose="020B0502040204020203" pitchFamily="34" charset="0"/>
            </a:endParaRPr>
          </a:p>
        </p:txBody>
      </p:sp>
      <p:sp>
        <p:nvSpPr>
          <p:cNvPr id="3" name="Content Placeholder 2">
            <a:extLst>
              <a:ext uri="{FF2B5EF4-FFF2-40B4-BE49-F238E27FC236}">
                <a16:creationId xmlns:a16="http://schemas.microsoft.com/office/drawing/2014/main" id="{AA4E4A0B-AE20-4817-A223-4660C8A8B3A5}"/>
              </a:ext>
            </a:extLst>
          </p:cNvPr>
          <p:cNvSpPr>
            <a:spLocks noGrp="1"/>
          </p:cNvSpPr>
          <p:nvPr>
            <p:ph idx="1"/>
          </p:nvPr>
        </p:nvSpPr>
        <p:spPr/>
        <p:txBody>
          <a:bodyPr>
            <a:normAutofit/>
          </a:bodyPr>
          <a:lstStyle/>
          <a:p>
            <a:pPr marL="0" lvl="0" indent="0" algn="l" rtl="0">
              <a:lnSpc>
                <a:spcPct val="110000"/>
              </a:lnSpc>
              <a:spcBef>
                <a:spcPts val="0"/>
              </a:spcBef>
              <a:spcAft>
                <a:spcPts val="0"/>
              </a:spcAft>
              <a:buSzPts val="2000"/>
              <a:buNone/>
            </a:pPr>
            <a:r>
              <a:rPr lang="fr-FR" sz="2200" b="1" dirty="0">
                <a:latin typeface="Segoe UI" panose="020B0502040204020203" pitchFamily="34" charset="0"/>
                <a:cs typeface="Segoe UI" panose="020B0502040204020203" pitchFamily="34" charset="0"/>
              </a:rPr>
              <a:t>Voici une liste d'activités indicatives :</a:t>
            </a:r>
          </a:p>
          <a:p>
            <a:pPr marL="0" lvl="0" indent="0" algn="l" rtl="0">
              <a:lnSpc>
                <a:spcPct val="110000"/>
              </a:lnSpc>
              <a:spcBef>
                <a:spcPts val="0"/>
              </a:spcBef>
              <a:spcAft>
                <a:spcPts val="0"/>
              </a:spcAft>
              <a:buSzPts val="2000"/>
              <a:buNone/>
            </a:pPr>
            <a:endParaRPr lang="fr-FR" sz="2200" b="1" dirty="0">
              <a:latin typeface="Segoe UI" panose="020B0502040204020203" pitchFamily="34" charset="0"/>
              <a:cs typeface="Segoe UI" panose="020B0502040204020203" pitchFamily="34" charset="0"/>
            </a:endParaRPr>
          </a:p>
          <a:p>
            <a:pPr>
              <a:lnSpc>
                <a:spcPct val="110000"/>
              </a:lnSpc>
              <a:spcBef>
                <a:spcPts val="0"/>
              </a:spcBef>
              <a:buSzPts val="2000"/>
            </a:pPr>
            <a:r>
              <a:rPr lang="fr-FR" sz="2200" dirty="0">
                <a:latin typeface="Segoe UI" panose="020B0502040204020203" pitchFamily="34" charset="0"/>
                <a:cs typeface="Segoe UI" panose="020B0502040204020203" pitchFamily="34" charset="0"/>
              </a:rPr>
              <a:t>Élaborer et mettre en œuvre un programme de recherche multidisciplinaire sur l’IAPD responsable en Afrique, qui s'inspire des priorités nationales ou locales ;</a:t>
            </a:r>
          </a:p>
          <a:p>
            <a:pPr>
              <a:lnSpc>
                <a:spcPct val="110000"/>
              </a:lnSpc>
              <a:spcBef>
                <a:spcPts val="0"/>
              </a:spcBef>
              <a:buSzPts val="2000"/>
            </a:pPr>
            <a:r>
              <a:rPr lang="fr-FR" sz="2200" dirty="0">
                <a:latin typeface="Segoe UI" panose="020B0502040204020203" pitchFamily="34" charset="0"/>
                <a:cs typeface="Segoe UI" panose="020B0502040204020203" pitchFamily="34" charset="0"/>
              </a:rPr>
              <a:t>Faire appel à des chercheurs talentueux et cultiver l'expertise pour tirer parti des progrès de l’IA ;</a:t>
            </a:r>
          </a:p>
          <a:p>
            <a:pPr>
              <a:lnSpc>
                <a:spcPct val="110000"/>
              </a:lnSpc>
              <a:spcBef>
                <a:spcPts val="0"/>
              </a:spcBef>
              <a:buSzPts val="2000"/>
            </a:pPr>
            <a:r>
              <a:rPr lang="fr-FR" sz="2200" dirty="0">
                <a:latin typeface="Segoe UI" panose="020B0502040204020203" pitchFamily="34" charset="0"/>
                <a:cs typeface="Segoe UI" panose="020B0502040204020203" pitchFamily="34" charset="0"/>
              </a:rPr>
              <a:t>Renforcer l'écosystème local/régional de l’IA pour susciter de nouvelles idées et créer de nouvelles alliances ; et</a:t>
            </a:r>
          </a:p>
          <a:p>
            <a:pPr>
              <a:lnSpc>
                <a:spcPct val="110000"/>
              </a:lnSpc>
              <a:spcBef>
                <a:spcPts val="0"/>
              </a:spcBef>
              <a:buSzPts val="2000"/>
            </a:pPr>
            <a:r>
              <a:rPr lang="fr-FR" sz="2200" dirty="0">
                <a:latin typeface="Segoe UI" panose="020B0502040204020203" pitchFamily="34" charset="0"/>
                <a:cs typeface="Segoe UI" panose="020B0502040204020203" pitchFamily="34" charset="0"/>
              </a:rPr>
              <a:t>Contribuer et collaborer avec les autres acteurs du programme IAPD Afrique.</a:t>
            </a:r>
            <a:endParaRPr lang="en-CA" sz="2200" dirty="0">
              <a:latin typeface="Segoe UI" panose="020B0502040204020203" pitchFamily="34" charset="0"/>
              <a:cs typeface="Segoe UI" panose="020B0502040204020203" pitchFamily="34" charset="0"/>
            </a:endParaRPr>
          </a:p>
        </p:txBody>
      </p:sp>
      <p:cxnSp>
        <p:nvCxnSpPr>
          <p:cNvPr id="4" name="Straight Connector 3">
            <a:extLst>
              <a:ext uri="{FF2B5EF4-FFF2-40B4-BE49-F238E27FC236}">
                <a16:creationId xmlns:a16="http://schemas.microsoft.com/office/drawing/2014/main" id="{89ABC5C8-E709-4F7A-A3DB-C5D651CBF4B2}"/>
              </a:ext>
            </a:extLst>
          </p:cNvPr>
          <p:cNvCxnSpPr/>
          <p:nvPr/>
        </p:nvCxnSpPr>
        <p:spPr>
          <a:xfrm>
            <a:off x="976184" y="1458097"/>
            <a:ext cx="10256108" cy="0"/>
          </a:xfrm>
          <a:prstGeom prst="line">
            <a:avLst/>
          </a:prstGeom>
          <a:ln>
            <a:solidFill>
              <a:srgbClr val="005450"/>
            </a:solidFill>
          </a:ln>
        </p:spPr>
        <p:style>
          <a:lnRef idx="1">
            <a:schemeClr val="accent1"/>
          </a:lnRef>
          <a:fillRef idx="0">
            <a:schemeClr val="accent1"/>
          </a:fillRef>
          <a:effectRef idx="0">
            <a:schemeClr val="accent1"/>
          </a:effectRef>
          <a:fontRef idx="minor">
            <a:schemeClr val="tx1"/>
          </a:fontRef>
        </p:style>
      </p:cxnSp>
      <p:pic>
        <p:nvPicPr>
          <p:cNvPr id="5" name="Picture 4" descr="Logo, icon&#10;&#10;Description automatically generated">
            <a:extLst>
              <a:ext uri="{FF2B5EF4-FFF2-40B4-BE49-F238E27FC236}">
                <a16:creationId xmlns:a16="http://schemas.microsoft.com/office/drawing/2014/main" id="{3AC29F92-928F-45A5-B35A-D895B24C873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591194" y="597624"/>
            <a:ext cx="725536" cy="725536"/>
          </a:xfrm>
          <a:prstGeom prst="rect">
            <a:avLst/>
          </a:prstGeom>
        </p:spPr>
      </p:pic>
    </p:spTree>
    <p:extLst>
      <p:ext uri="{BB962C8B-B14F-4D97-AF65-F5344CB8AC3E}">
        <p14:creationId xmlns:p14="http://schemas.microsoft.com/office/powerpoint/2010/main" val="1000480977"/>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DCE9F4-7C98-4EA2-99E7-E78B30DA4DD9}"/>
              </a:ext>
            </a:extLst>
          </p:cNvPr>
          <p:cNvSpPr>
            <a:spLocks noGrp="1"/>
          </p:cNvSpPr>
          <p:nvPr>
            <p:ph type="title"/>
          </p:nvPr>
        </p:nvSpPr>
        <p:spPr/>
        <p:txBody>
          <a:bodyPr/>
          <a:lstStyle/>
          <a:p>
            <a:r>
              <a:rPr lang="fr-CA" sz="4400" b="1" dirty="0">
                <a:solidFill>
                  <a:srgbClr val="005450"/>
                </a:solidFill>
                <a:latin typeface="Segoe UI" panose="020B0502040204020203" pitchFamily="34" charset="0"/>
                <a:cs typeface="Segoe UI" panose="020B0502040204020203" pitchFamily="34" charset="0"/>
              </a:rPr>
              <a:t>Labos de recherche d’IAPD Afrique</a:t>
            </a:r>
            <a:endParaRPr lang="en-CA" b="1" dirty="0">
              <a:solidFill>
                <a:srgbClr val="005450"/>
              </a:solidFill>
              <a:latin typeface="Segoe UI" panose="020B0502040204020203" pitchFamily="34" charset="0"/>
              <a:cs typeface="Segoe UI" panose="020B0502040204020203" pitchFamily="34" charset="0"/>
            </a:endParaRPr>
          </a:p>
        </p:txBody>
      </p:sp>
      <p:sp>
        <p:nvSpPr>
          <p:cNvPr id="3" name="Content Placeholder 2">
            <a:extLst>
              <a:ext uri="{FF2B5EF4-FFF2-40B4-BE49-F238E27FC236}">
                <a16:creationId xmlns:a16="http://schemas.microsoft.com/office/drawing/2014/main" id="{AA4E4A0B-AE20-4817-A223-4660C8A8B3A5}"/>
              </a:ext>
            </a:extLst>
          </p:cNvPr>
          <p:cNvSpPr>
            <a:spLocks noGrp="1"/>
          </p:cNvSpPr>
          <p:nvPr>
            <p:ph idx="1"/>
          </p:nvPr>
        </p:nvSpPr>
        <p:spPr/>
        <p:txBody>
          <a:bodyPr vert="horz" lIns="91440" tIns="45720" rIns="91440" bIns="45720" rtlCol="0" anchor="t">
            <a:normAutofit fontScale="62500" lnSpcReduction="20000"/>
          </a:bodyPr>
          <a:lstStyle/>
          <a:p>
            <a:pPr marL="0" lvl="0" indent="0" algn="l" rtl="0">
              <a:lnSpc>
                <a:spcPct val="110000"/>
              </a:lnSpc>
              <a:spcBef>
                <a:spcPts val="0"/>
              </a:spcBef>
              <a:spcAft>
                <a:spcPts val="0"/>
              </a:spcAft>
              <a:buSzPts val="2000"/>
              <a:buNone/>
            </a:pPr>
            <a:r>
              <a:rPr lang="fr-FR" b="1" dirty="0">
                <a:latin typeface="Segoe UI" panose="020B0502040204020203" pitchFamily="34" charset="0"/>
                <a:cs typeface="Segoe UI" panose="020B0502040204020203" pitchFamily="34" charset="0"/>
              </a:rPr>
              <a:t>Les principes suivants doivent être intégrés dans la conception et la mise en œuvre des laboratoires : </a:t>
            </a:r>
          </a:p>
          <a:p>
            <a:pPr marL="0" lvl="0" indent="0" algn="l" rtl="0">
              <a:lnSpc>
                <a:spcPct val="110000"/>
              </a:lnSpc>
              <a:spcBef>
                <a:spcPts val="0"/>
              </a:spcBef>
              <a:spcAft>
                <a:spcPts val="0"/>
              </a:spcAft>
              <a:buSzPts val="2000"/>
              <a:buNone/>
            </a:pPr>
            <a:endParaRPr lang="en-CA" b="1" dirty="0">
              <a:latin typeface="Segoe UI" panose="020B0502040204020203" pitchFamily="34" charset="0"/>
              <a:cs typeface="Segoe UI" panose="020B0502040204020203" pitchFamily="34" charset="0"/>
            </a:endParaRPr>
          </a:p>
          <a:p>
            <a:pPr marL="0" indent="0">
              <a:lnSpc>
                <a:spcPct val="110000"/>
              </a:lnSpc>
              <a:spcBef>
                <a:spcPts val="0"/>
              </a:spcBef>
              <a:buSzPts val="2000"/>
              <a:buNone/>
            </a:pPr>
            <a:r>
              <a:rPr lang="fr-CA" sz="2900" b="1" dirty="0">
                <a:latin typeface="Segoe UI" panose="020B0502040204020203" pitchFamily="34" charset="0"/>
                <a:cs typeface="Segoe UI" panose="020B0502040204020203" pitchFamily="34" charset="0"/>
              </a:rPr>
              <a:t>Multidisciplinarité</a:t>
            </a:r>
            <a:r>
              <a:rPr lang="fr-CA" sz="2900" dirty="0">
                <a:latin typeface="Segoe UI" panose="020B0502040204020203" pitchFamily="34" charset="0"/>
                <a:cs typeface="Segoe UI" panose="020B0502040204020203" pitchFamily="34" charset="0"/>
              </a:rPr>
              <a:t> : Produit une recherche multi-, inter- ou transdisciplinaire, à travers des domaines différents. </a:t>
            </a:r>
          </a:p>
          <a:p>
            <a:pPr marL="0" indent="0">
              <a:lnSpc>
                <a:spcPct val="110000"/>
              </a:lnSpc>
              <a:spcBef>
                <a:spcPts val="0"/>
              </a:spcBef>
              <a:buSzPts val="2000"/>
              <a:buNone/>
            </a:pPr>
            <a:endParaRPr lang="en-CA" sz="2900" dirty="0">
              <a:latin typeface="Segoe UI" panose="020B0502040204020203" pitchFamily="34" charset="0"/>
              <a:cs typeface="Segoe UI" panose="020B0502040204020203" pitchFamily="34" charset="0"/>
            </a:endParaRPr>
          </a:p>
          <a:p>
            <a:pPr marL="0" lvl="0" indent="0" algn="l" rtl="0">
              <a:lnSpc>
                <a:spcPct val="110000"/>
              </a:lnSpc>
              <a:spcBef>
                <a:spcPts val="0"/>
              </a:spcBef>
              <a:spcAft>
                <a:spcPts val="0"/>
              </a:spcAft>
              <a:buSzPts val="2000"/>
              <a:buNone/>
            </a:pPr>
            <a:r>
              <a:rPr lang="fr-CA" sz="2900" b="1" dirty="0">
                <a:latin typeface="Segoe UI" panose="020B0502040204020203" pitchFamily="34" charset="0"/>
                <a:cs typeface="Segoe UI" panose="020B0502040204020203" pitchFamily="34" charset="0"/>
              </a:rPr>
              <a:t>L'égalité des sexes </a:t>
            </a:r>
            <a:r>
              <a:rPr lang="fr-CA" sz="2900" dirty="0">
                <a:latin typeface="Segoe UI" panose="020B0502040204020203" pitchFamily="34" charset="0"/>
                <a:cs typeface="Segoe UI" panose="020B0502040204020203" pitchFamily="34" charset="0"/>
              </a:rPr>
              <a:t>: S'efforce d'assurer l'égalité dans tous les aspects de son travail. Adopte une approche intersectionnelle de l'égalité en reconnaissant que les femmes, les filles, les membres des communautés LGBTIQ2+ et les autres groupes marginalisés sont confrontés à des obstacles structurels persistants à l'égalité. </a:t>
            </a:r>
          </a:p>
          <a:p>
            <a:pPr marL="0" lvl="0" indent="0" algn="l" rtl="0">
              <a:lnSpc>
                <a:spcPct val="110000"/>
              </a:lnSpc>
              <a:spcBef>
                <a:spcPts val="0"/>
              </a:spcBef>
              <a:spcAft>
                <a:spcPts val="0"/>
              </a:spcAft>
              <a:buSzPts val="2000"/>
              <a:buNone/>
            </a:pPr>
            <a:endParaRPr lang="en-CA" sz="2900" dirty="0">
              <a:latin typeface="Segoe UI" panose="020B0502040204020203" pitchFamily="34" charset="0"/>
              <a:cs typeface="Segoe UI" panose="020B0502040204020203" pitchFamily="34" charset="0"/>
            </a:endParaRPr>
          </a:p>
          <a:p>
            <a:pPr marL="0" lvl="0" indent="0" algn="l" rtl="0">
              <a:lnSpc>
                <a:spcPct val="110000"/>
              </a:lnSpc>
              <a:spcBef>
                <a:spcPts val="0"/>
              </a:spcBef>
              <a:spcAft>
                <a:spcPts val="0"/>
              </a:spcAft>
              <a:buSzPts val="2000"/>
              <a:buNone/>
            </a:pPr>
            <a:r>
              <a:rPr lang="fr-FR" sz="2900" b="1" dirty="0">
                <a:latin typeface="Segoe UI" panose="020B0502040204020203" pitchFamily="34" charset="0"/>
                <a:cs typeface="Segoe UI" panose="020B0502040204020203" pitchFamily="34" charset="0"/>
              </a:rPr>
              <a:t>Diversité et inclusion </a:t>
            </a:r>
            <a:r>
              <a:rPr lang="fr-FR" sz="2900" dirty="0">
                <a:latin typeface="Segoe UI" panose="020B0502040204020203" pitchFamily="34" charset="0"/>
                <a:cs typeface="Segoe UI" panose="020B0502040204020203" pitchFamily="34" charset="0"/>
              </a:rPr>
              <a:t>: Propose des stratégies visant à réduire les risques que les groupes vulnérables ne soient pas inclus et représentés, ainsi que les institutions, systèmes et contextes fragiles.</a:t>
            </a:r>
          </a:p>
          <a:p>
            <a:pPr marL="0" lvl="0" indent="0" algn="l" rtl="0">
              <a:lnSpc>
                <a:spcPct val="110000"/>
              </a:lnSpc>
              <a:spcBef>
                <a:spcPts val="0"/>
              </a:spcBef>
              <a:spcAft>
                <a:spcPts val="0"/>
              </a:spcAft>
              <a:buSzPts val="2000"/>
              <a:buNone/>
            </a:pPr>
            <a:endParaRPr lang="en-CA" sz="2900" dirty="0">
              <a:latin typeface="Segoe UI" panose="020B0502040204020203" pitchFamily="34" charset="0"/>
              <a:cs typeface="Segoe UI" panose="020B0502040204020203" pitchFamily="34" charset="0"/>
            </a:endParaRPr>
          </a:p>
          <a:p>
            <a:pPr marL="0" lvl="0" indent="0" algn="l" rtl="0">
              <a:lnSpc>
                <a:spcPct val="110000"/>
              </a:lnSpc>
              <a:spcBef>
                <a:spcPts val="0"/>
              </a:spcBef>
              <a:spcAft>
                <a:spcPts val="0"/>
              </a:spcAft>
              <a:buSzPts val="2000"/>
              <a:buNone/>
            </a:pPr>
            <a:r>
              <a:rPr lang="fr-FR" sz="2900" b="1" dirty="0">
                <a:latin typeface="Segoe UI" panose="020B0502040204020203" pitchFamily="34" charset="0"/>
                <a:cs typeface="Segoe UI" panose="020B0502040204020203" pitchFamily="34" charset="0"/>
              </a:rPr>
              <a:t>L'innovation : </a:t>
            </a:r>
            <a:r>
              <a:rPr lang="fr-FR" sz="2900" dirty="0">
                <a:latin typeface="Segoe UI" panose="020B0502040204020203" pitchFamily="34" charset="0"/>
                <a:cs typeface="Segoe UI" panose="020B0502040204020203" pitchFamily="34" charset="0"/>
              </a:rPr>
              <a:t>Prend des risques en soutenant, par exemple, des domaines de travail nouveaux ou plus risqués, et teste des moyens innovants pour en amplifier les effets.</a:t>
            </a:r>
            <a:endParaRPr lang="en-CA" sz="2900" dirty="0">
              <a:latin typeface="Segoe UI" panose="020B0502040204020203" pitchFamily="34" charset="0"/>
              <a:cs typeface="Segoe UI" panose="020B0502040204020203" pitchFamily="34" charset="0"/>
            </a:endParaRPr>
          </a:p>
        </p:txBody>
      </p:sp>
      <p:cxnSp>
        <p:nvCxnSpPr>
          <p:cNvPr id="4" name="Straight Connector 3">
            <a:extLst>
              <a:ext uri="{FF2B5EF4-FFF2-40B4-BE49-F238E27FC236}">
                <a16:creationId xmlns:a16="http://schemas.microsoft.com/office/drawing/2014/main" id="{89ABC5C8-E709-4F7A-A3DB-C5D651CBF4B2}"/>
              </a:ext>
            </a:extLst>
          </p:cNvPr>
          <p:cNvCxnSpPr/>
          <p:nvPr/>
        </p:nvCxnSpPr>
        <p:spPr>
          <a:xfrm>
            <a:off x="976184" y="1458097"/>
            <a:ext cx="10256108" cy="0"/>
          </a:xfrm>
          <a:prstGeom prst="line">
            <a:avLst/>
          </a:prstGeom>
          <a:ln>
            <a:solidFill>
              <a:srgbClr val="005450"/>
            </a:solidFill>
          </a:ln>
        </p:spPr>
        <p:style>
          <a:lnRef idx="1">
            <a:schemeClr val="accent1"/>
          </a:lnRef>
          <a:fillRef idx="0">
            <a:schemeClr val="accent1"/>
          </a:fillRef>
          <a:effectRef idx="0">
            <a:schemeClr val="accent1"/>
          </a:effectRef>
          <a:fontRef idx="minor">
            <a:schemeClr val="tx1"/>
          </a:fontRef>
        </p:style>
      </p:cxnSp>
      <p:pic>
        <p:nvPicPr>
          <p:cNvPr id="5" name="Picture 4" descr="Logo, icon&#10;&#10;Description automatically generated">
            <a:extLst>
              <a:ext uri="{FF2B5EF4-FFF2-40B4-BE49-F238E27FC236}">
                <a16:creationId xmlns:a16="http://schemas.microsoft.com/office/drawing/2014/main" id="{3AC29F92-928F-45A5-B35A-D895B24C873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91194" y="597624"/>
            <a:ext cx="725536" cy="725536"/>
          </a:xfrm>
          <a:prstGeom prst="rect">
            <a:avLst/>
          </a:prstGeom>
        </p:spPr>
      </p:pic>
    </p:spTree>
    <p:extLst>
      <p:ext uri="{BB962C8B-B14F-4D97-AF65-F5344CB8AC3E}">
        <p14:creationId xmlns:p14="http://schemas.microsoft.com/office/powerpoint/2010/main" val="1608403220"/>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DCE9F4-7C98-4EA2-99E7-E78B30DA4DD9}"/>
              </a:ext>
            </a:extLst>
          </p:cNvPr>
          <p:cNvSpPr>
            <a:spLocks noGrp="1"/>
          </p:cNvSpPr>
          <p:nvPr>
            <p:ph type="title"/>
          </p:nvPr>
        </p:nvSpPr>
        <p:spPr/>
        <p:txBody>
          <a:bodyPr/>
          <a:lstStyle/>
          <a:p>
            <a:r>
              <a:rPr lang="fr-CA" b="1" dirty="0">
                <a:solidFill>
                  <a:srgbClr val="005450"/>
                </a:solidFill>
                <a:latin typeface="Segoe UI" panose="020B0502040204020203" pitchFamily="34" charset="0"/>
                <a:cs typeface="Segoe UI" panose="020B0502040204020203" pitchFamily="34" charset="0"/>
              </a:rPr>
              <a:t>Modalités de financement</a:t>
            </a:r>
            <a:endParaRPr lang="en-CA" b="1" dirty="0">
              <a:solidFill>
                <a:srgbClr val="005450"/>
              </a:solidFill>
              <a:latin typeface="Segoe UI" panose="020B0502040204020203" pitchFamily="34" charset="0"/>
              <a:cs typeface="Segoe UI" panose="020B0502040204020203" pitchFamily="34" charset="0"/>
            </a:endParaRPr>
          </a:p>
        </p:txBody>
      </p:sp>
      <p:sp>
        <p:nvSpPr>
          <p:cNvPr id="3" name="Content Placeholder 2">
            <a:extLst>
              <a:ext uri="{FF2B5EF4-FFF2-40B4-BE49-F238E27FC236}">
                <a16:creationId xmlns:a16="http://schemas.microsoft.com/office/drawing/2014/main" id="{AA4E4A0B-AE20-4817-A223-4660C8A8B3A5}"/>
              </a:ext>
            </a:extLst>
          </p:cNvPr>
          <p:cNvSpPr>
            <a:spLocks noGrp="1"/>
          </p:cNvSpPr>
          <p:nvPr>
            <p:ph idx="1"/>
          </p:nvPr>
        </p:nvSpPr>
        <p:spPr/>
        <p:txBody>
          <a:bodyPr vert="horz" lIns="91440" tIns="45720" rIns="91440" bIns="45720" rtlCol="0" anchor="t">
            <a:normAutofit/>
          </a:bodyPr>
          <a:lstStyle/>
          <a:p>
            <a:pPr>
              <a:lnSpc>
                <a:spcPct val="110000"/>
              </a:lnSpc>
              <a:spcBef>
                <a:spcPts val="0"/>
              </a:spcBef>
              <a:buSzPts val="2000"/>
            </a:pPr>
            <a:r>
              <a:rPr lang="fr-FR" sz="2400" dirty="0"/>
              <a:t>Jusqu'à 1 million de dollars canadiens pour une période maximale de </a:t>
            </a:r>
            <a:r>
              <a:rPr lang="fr-FR" sz="2400" b="1" dirty="0"/>
              <a:t>32 mois </a:t>
            </a:r>
            <a:r>
              <a:rPr lang="fr-FR" sz="2400" dirty="0"/>
              <a:t>(2021-2024) pour chaque laboratoire. </a:t>
            </a:r>
          </a:p>
          <a:p>
            <a:pPr>
              <a:lnSpc>
                <a:spcPct val="110000"/>
              </a:lnSpc>
              <a:spcBef>
                <a:spcPts val="0"/>
              </a:spcBef>
              <a:buSzPts val="2000"/>
            </a:pPr>
            <a:r>
              <a:rPr lang="fr-FR" sz="2400" dirty="0"/>
              <a:t>Une université publique dans chaque catégorie linguistique (français/anglais). </a:t>
            </a:r>
          </a:p>
          <a:p>
            <a:pPr>
              <a:lnSpc>
                <a:spcPct val="110000"/>
              </a:lnSpc>
              <a:spcBef>
                <a:spcPts val="0"/>
              </a:spcBef>
              <a:buSzPts val="2000"/>
            </a:pPr>
            <a:r>
              <a:rPr lang="fr-FR" sz="2400" dirty="0"/>
              <a:t>Les laboratoires doivent toutefois avoir </a:t>
            </a:r>
            <a:r>
              <a:rPr lang="fr-FR" sz="2400" b="1" dirty="0"/>
              <a:t>une vision et une stratégie à long terme </a:t>
            </a:r>
            <a:r>
              <a:rPr lang="fr-FR" sz="2400" dirty="0"/>
              <a:t>et être conçus pour se poursuivre au-delà de la période de financement. </a:t>
            </a:r>
            <a:endParaRPr lang="en-CA" sz="2400" dirty="0">
              <a:cs typeface="Calibri"/>
            </a:endParaRPr>
          </a:p>
        </p:txBody>
      </p:sp>
      <p:cxnSp>
        <p:nvCxnSpPr>
          <p:cNvPr id="4" name="Straight Connector 3">
            <a:extLst>
              <a:ext uri="{FF2B5EF4-FFF2-40B4-BE49-F238E27FC236}">
                <a16:creationId xmlns:a16="http://schemas.microsoft.com/office/drawing/2014/main" id="{89ABC5C8-E709-4F7A-A3DB-C5D651CBF4B2}"/>
              </a:ext>
            </a:extLst>
          </p:cNvPr>
          <p:cNvCxnSpPr/>
          <p:nvPr/>
        </p:nvCxnSpPr>
        <p:spPr>
          <a:xfrm>
            <a:off x="976184" y="1458097"/>
            <a:ext cx="10256108" cy="0"/>
          </a:xfrm>
          <a:prstGeom prst="line">
            <a:avLst/>
          </a:prstGeom>
          <a:ln>
            <a:solidFill>
              <a:srgbClr val="005450"/>
            </a:solidFill>
          </a:ln>
        </p:spPr>
        <p:style>
          <a:lnRef idx="1">
            <a:schemeClr val="accent1"/>
          </a:lnRef>
          <a:fillRef idx="0">
            <a:schemeClr val="accent1"/>
          </a:fillRef>
          <a:effectRef idx="0">
            <a:schemeClr val="accent1"/>
          </a:effectRef>
          <a:fontRef idx="minor">
            <a:schemeClr val="tx1"/>
          </a:fontRef>
        </p:style>
      </p:cxnSp>
      <p:pic>
        <p:nvPicPr>
          <p:cNvPr id="5" name="Picture 4" descr="Logo, icon&#10;&#10;Description automatically generated">
            <a:extLst>
              <a:ext uri="{FF2B5EF4-FFF2-40B4-BE49-F238E27FC236}">
                <a16:creationId xmlns:a16="http://schemas.microsoft.com/office/drawing/2014/main" id="{3AC29F92-928F-45A5-B35A-D895B24C873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591194" y="597624"/>
            <a:ext cx="725536" cy="725536"/>
          </a:xfrm>
          <a:prstGeom prst="rect">
            <a:avLst/>
          </a:prstGeom>
        </p:spPr>
      </p:pic>
    </p:spTree>
    <p:extLst>
      <p:ext uri="{BB962C8B-B14F-4D97-AF65-F5344CB8AC3E}">
        <p14:creationId xmlns:p14="http://schemas.microsoft.com/office/powerpoint/2010/main" val="634679180"/>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customXsn xmlns="http://schemas.microsoft.com/office/2006/metadata/customXsn">
  <xsnLocation/>
  <cached>True</cached>
  <openByDefault>False</openByDefault>
  <xsnScope/>
</customXsn>
</file>

<file path=customXml/item2.xml><?xml version="1.0" encoding="utf-8"?>
<ct:contentTypeSchema xmlns:ct="http://schemas.microsoft.com/office/2006/metadata/contentType" xmlns:ma="http://schemas.microsoft.com/office/2006/metadata/properties/metaAttributes" ct:_="" ma:_="" ma:contentTypeName="Program Word Document" ma:contentTypeID="0x010100160F3C9E5634B54DAA5CD17EF7777EF6020025D39E4F245FB9408CF0D5088D4B4AA3" ma:contentTypeVersion="20" ma:contentTypeDescription="Blank MS Word document" ma:contentTypeScope="" ma:versionID="0973324b2b3dcea8b728152916720f8f">
  <xsd:schema xmlns:xsd="http://www.w3.org/2001/XMLSchema" xmlns:xs="http://www.w3.org/2001/XMLSchema" xmlns:p="http://schemas.microsoft.com/office/2006/metadata/properties" xmlns:ns3="da9daa62-e129-469f-b3a9-dfddab67f7fc" xmlns:ns4="dd763241-ea32-407e-8ed0-470280dab40c" targetNamespace="http://schemas.microsoft.com/office/2006/metadata/properties" ma:root="true" ma:fieldsID="1b4c8a4addc6ff8357a18b496af9c267" ns3:_="" ns4:_="">
    <xsd:import namespace="da9daa62-e129-469f-b3a9-dfddab67f7fc"/>
    <xsd:import namespace="dd763241-ea32-407e-8ed0-470280dab40c"/>
    <xsd:element name="properties">
      <xsd:complexType>
        <xsd:sequence>
          <xsd:element name="documentManagement">
            <xsd:complexType>
              <xsd:all>
                <xsd:element ref="ns3:TaxKeywordTaxHTField" minOccurs="0"/>
                <xsd:element ref="ns3:ActivityTaxHTField0" minOccurs="0"/>
                <xsd:element ref="ns3:TaxCatchAll" minOccurs="0"/>
                <xsd:element ref="ns3:TaxCatchAllLabel" minOccurs="0"/>
                <xsd:element ref="ns3:Responsible_x0020_UnitTaxHTField0" minOccurs="0"/>
                <xsd:element ref="ns3:fafa53f54ce946e79c4f9afee6156715" minOccurs="0"/>
                <xsd:element ref="ns3:Research_x0020_ThemeTaxHTField0" minOccurs="0"/>
                <xsd:element ref="ns4:MediaServiceMetadata" minOccurs="0"/>
                <xsd:element ref="ns4:MediaServiceFastMetadata" minOccurs="0"/>
                <xsd:element ref="ns4:MediaServiceAutoKeyPoints" minOccurs="0"/>
                <xsd:element ref="ns4:MediaServiceKeyPoints" minOccurs="0"/>
                <xsd:element ref="ns3:_dlc_DocId" minOccurs="0"/>
                <xsd:element ref="ns3:_dlc_DocIdUrl" minOccurs="0"/>
                <xsd:element ref="ns3:_dlc_DocIdPersistId"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a9daa62-e129-469f-b3a9-dfddab67f7fc" elementFormDefault="qualified">
    <xsd:import namespace="http://schemas.microsoft.com/office/2006/documentManagement/types"/>
    <xsd:import namespace="http://schemas.microsoft.com/office/infopath/2007/PartnerControls"/>
    <xsd:element name="TaxKeywordTaxHTField" ma:index="8" nillable="true" ma:taxonomy="true" ma:internalName="TaxKeywordTaxHTField" ma:taxonomyFieldName="TaxKeyword" ma:displayName="Enterprise Keywords" ma:readOnly="false" ma:fieldId="{23f27201-bee3-471e-b2e7-b64fd8b7ca38}" ma:taxonomyMulti="true" ma:sspId="05d38cd3-606d-4b49-b83a-61340fd14452" ma:termSetId="00000000-0000-0000-0000-000000000000" ma:anchorId="00000000-0000-0000-0000-000000000000" ma:open="true" ma:isKeyword="true">
      <xsd:complexType>
        <xsd:sequence>
          <xsd:element ref="pc:Terms" minOccurs="0" maxOccurs="1"/>
        </xsd:sequence>
      </xsd:complexType>
    </xsd:element>
    <xsd:element name="ActivityTaxHTField0" ma:index="9" nillable="true" ma:taxonomy="true" ma:internalName="ActivityTaxHTField0" ma:taxonomyFieldName="Activity" ma:displayName="Activity" ma:readOnly="false" ma:fieldId="{d9b2ac47-fe2b-4d22-be0e-a32c301f7280}" ma:sspId="05d38cd3-606d-4b49-b83a-61340fd14452" ma:termSetId="443b521e-e17d-4fb6-af02-88cf3ec8d6cc" ma:anchorId="00000000-0000-0000-0000-000000000000" ma:open="true" ma:isKeyword="false">
      <xsd:complexType>
        <xsd:sequence>
          <xsd:element ref="pc:Terms" minOccurs="0" maxOccurs="1"/>
        </xsd:sequence>
      </xsd:complexType>
    </xsd:element>
    <xsd:element name="TaxCatchAll" ma:index="10" nillable="true" ma:displayName="Taxonomy Catch All Column" ma:hidden="true" ma:list="{8609e78d-e7d5-4aaa-a749-3992d2f37e40}" ma:internalName="TaxCatchAll" ma:readOnly="false" ma:showField="CatchAllData" ma:web="da9daa62-e129-469f-b3a9-dfddab67f7fc">
      <xsd:complexType>
        <xsd:complexContent>
          <xsd:extension base="dms:MultiChoiceLookup">
            <xsd:sequence>
              <xsd:element name="Value" type="dms:Lookup" maxOccurs="unbounded" minOccurs="0" nillable="true"/>
            </xsd:sequence>
          </xsd:extension>
        </xsd:complexContent>
      </xsd:complexType>
    </xsd:element>
    <xsd:element name="TaxCatchAllLabel" ma:index="11" nillable="true" ma:displayName="Taxonomy Catch All Column1" ma:hidden="true" ma:list="{8609e78d-e7d5-4aaa-a749-3992d2f37e40}" ma:internalName="TaxCatchAllLabel" ma:readOnly="true" ma:showField="CatchAllDataLabel" ma:web="da9daa62-e129-469f-b3a9-dfddab67f7fc">
      <xsd:complexType>
        <xsd:complexContent>
          <xsd:extension base="dms:MultiChoiceLookup">
            <xsd:sequence>
              <xsd:element name="Value" type="dms:Lookup" maxOccurs="unbounded" minOccurs="0" nillable="true"/>
            </xsd:sequence>
          </xsd:extension>
        </xsd:complexContent>
      </xsd:complexType>
    </xsd:element>
    <xsd:element name="Responsible_x0020_UnitTaxHTField0" ma:index="15" nillable="true" ma:taxonomy="true" ma:internalName="Responsible_x0020_UnitTaxHTField0" ma:taxonomyFieldName="Responsible_x0020_Unit" ma:displayName="Responsible Unit" ma:readOnly="false" ma:fieldId="{d39fe894-46ef-430d-a065-954286fc2a35}" ma:sspId="05d38cd3-606d-4b49-b83a-61340fd14452" ma:termSetId="018c7a66-cf47-4f3f-a238-164b28777ba5" ma:anchorId="00000000-0000-0000-0000-000000000000" ma:open="false" ma:isKeyword="false">
      <xsd:complexType>
        <xsd:sequence>
          <xsd:element ref="pc:Terms" minOccurs="0" maxOccurs="1"/>
        </xsd:sequence>
      </xsd:complexType>
    </xsd:element>
    <xsd:element name="fafa53f54ce946e79c4f9afee6156715" ma:index="17" nillable="true" ma:taxonomy="true" ma:internalName="fafa53f54ce946e79c4f9afee6156715" ma:taxonomyFieldName="Externally_x0020_Funded_x0020_Program" ma:displayName="Externally Funded Program" ma:readOnly="false" ma:fieldId="{fafa53f5-4ce9-46e7-9c4f-9afee6156715}" ma:sspId="05d38cd3-606d-4b49-b83a-61340fd14452" ma:termSetId="5a36e022-7777-476f-b208-2006ae9511b3" ma:anchorId="00000000-0000-0000-0000-000000000000" ma:open="false" ma:isKeyword="false">
      <xsd:complexType>
        <xsd:sequence>
          <xsd:element ref="pc:Terms" minOccurs="0" maxOccurs="1"/>
        </xsd:sequence>
      </xsd:complexType>
    </xsd:element>
    <xsd:element name="Research_x0020_ThemeTaxHTField0" ma:index="19" nillable="true" ma:taxonomy="true" ma:internalName="Research_x0020_ThemeTaxHTField0" ma:taxonomyFieldName="Research_x0020_Theme" ma:displayName="Research Theme" ma:readOnly="false" ma:fieldId="{55e0f3cb-9f47-4371-97b0-84204ad2b87b}" ma:taxonomyMulti="true" ma:sspId="05d38cd3-606d-4b49-b83a-61340fd14452" ma:termSetId="63a2aa4f-32b1-445c-9764-4ff38caf74d7" ma:anchorId="00000000-0000-0000-0000-000000000000" ma:open="false" ma:isKeyword="false">
      <xsd:complexType>
        <xsd:sequence>
          <xsd:element ref="pc:Terms" minOccurs="0" maxOccurs="1"/>
        </xsd:sequence>
      </xsd:complexType>
    </xsd:element>
    <xsd:element name="_dlc_DocId" ma:index="25" nillable="true" ma:displayName="Document ID Value" ma:description="The value of the document ID assigned to this item." ma:internalName="_dlc_DocId" ma:readOnly="true">
      <xsd:simpleType>
        <xsd:restriction base="dms:Text"/>
      </xsd:simpleType>
    </xsd:element>
    <xsd:element name="_dlc_DocIdUrl" ma:index="26"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7" nillable="true" ma:displayName="Persist ID" ma:description="Keep ID on add." ma:hidden="true" ma:internalName="_dlc_DocIdPersistId" ma:readOnly="true">
      <xsd:simpleType>
        <xsd:restriction base="dms:Boolean"/>
      </xsd:simpleType>
    </xsd:element>
    <xsd:element name="SharedWithUsers" ma:index="2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d763241-ea32-407e-8ed0-470280dab40c" elementFormDefault="qualified">
    <xsd:import namespace="http://schemas.microsoft.com/office/2006/documentManagement/types"/>
    <xsd:import namespace="http://schemas.microsoft.com/office/infopath/2007/PartnerControls"/>
    <xsd:element name="MediaServiceMetadata" ma:index="21" nillable="true" ma:displayName="MediaServiceMetadata" ma:hidden="true" ma:internalName="MediaServiceMetadata" ma:readOnly="true">
      <xsd:simpleType>
        <xsd:restriction base="dms:Note"/>
      </xsd:simpleType>
    </xsd:element>
    <xsd:element name="MediaServiceFastMetadata" ma:index="22" nillable="true" ma:displayName="MediaServiceFastMetadata" ma:hidden="true" ma:internalName="MediaServiceFastMetadata" ma:readOnly="true">
      <xsd:simpleType>
        <xsd:restriction base="dms:Note"/>
      </xsd:simpleType>
    </xsd:element>
    <xsd:element name="MediaServiceAutoKeyPoints" ma:index="23" nillable="true" ma:displayName="MediaServiceAutoKeyPoints" ma:hidden="true" ma:internalName="MediaServiceAutoKeyPoints" ma:readOnly="true">
      <xsd:simpleType>
        <xsd:restriction base="dms:Note"/>
      </xsd:simpleType>
    </xsd:element>
    <xsd:element name="MediaServiceKeyPoints" ma:index="24"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 ma:displayName="Author"/>
        <xsd:element ref="dcterms:created" minOccurs="0" maxOccurs="1"/>
        <xsd:element ref="dc:identifier" minOccurs="0" maxOccurs="1"/>
        <xsd:element name="contentType" minOccurs="0" maxOccurs="1" type="xsd:string" ma:index="13"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file>

<file path=customXml/item4.xml><?xml version="1.0" encoding="utf-8"?>
<p:properties xmlns:p="http://schemas.microsoft.com/office/2006/metadata/properties" xmlns:xsi="http://www.w3.org/2001/XMLSchema-instance" xmlns:pc="http://schemas.microsoft.com/office/infopath/2007/PartnerControls">
  <documentManagement>
    <TaxKeywordTaxHTField xmlns="da9daa62-e129-469f-b3a9-dfddab67f7fc">
      <Terms xmlns="http://schemas.microsoft.com/office/infopath/2007/PartnerControls"/>
    </TaxKeywordTaxHTField>
    <Research_x0020_ThemeTaxHTField0 xmlns="da9daa62-e129-469f-b3a9-dfddab67f7fc">
      <Terms xmlns="http://schemas.microsoft.com/office/infopath/2007/PartnerControls"/>
    </Research_x0020_ThemeTaxHTField0>
    <TaxCatchAll xmlns="da9daa62-e129-469f-b3a9-dfddab67f7fc"/>
    <ActivityTaxHTField0 xmlns="da9daa62-e129-469f-b3a9-dfddab67f7fc">
      <Terms xmlns="http://schemas.microsoft.com/office/infopath/2007/PartnerControls"/>
    </ActivityTaxHTField0>
    <fafa53f54ce946e79c4f9afee6156715 xmlns="da9daa62-e129-469f-b3a9-dfddab67f7fc">
      <Terms xmlns="http://schemas.microsoft.com/office/infopath/2007/PartnerControls"/>
    </fafa53f54ce946e79c4f9afee6156715>
    <Responsible_x0020_UnitTaxHTField0 xmlns="da9daa62-e129-469f-b3a9-dfddab67f7fc">
      <Terms xmlns="http://schemas.microsoft.com/office/infopath/2007/PartnerControls"/>
    </Responsible_x0020_UnitTaxHTField0>
    <_dlc_DocId xmlns="da9daa62-e129-469f-b3a9-dfddab67f7fc">Y3TCKM2SFPJS-1830692318-169</_dlc_DocId>
    <_dlc_DocIdUrl xmlns="da9daa62-e129-469f-b3a9-dfddab67f7fc">
      <Url>https://oidrc.sharepoint.com/sites/ai4d/_layouts/15/DocIdRedir.aspx?ID=Y3TCKM2SFPJS-1830692318-169</Url>
      <Description>Y3TCKM2SFPJS-1830692318-169</Description>
    </_dlc_DocIdUrl>
  </documentManagement>
</p:properties>
</file>

<file path=customXml/item5.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14718C0F-9431-496F-806C-0820198783C9}">
  <ds:schemaRefs>
    <ds:schemaRef ds:uri="http://schemas.microsoft.com/office/2006/metadata/customXsn"/>
  </ds:schemaRefs>
</ds:datastoreItem>
</file>

<file path=customXml/itemProps2.xml><?xml version="1.0" encoding="utf-8"?>
<ds:datastoreItem xmlns:ds="http://schemas.openxmlformats.org/officeDocument/2006/customXml" ds:itemID="{275C6936-6948-493A-9E58-3DB0A06880AD}">
  <ds:schemaRefs>
    <ds:schemaRef ds:uri="da9daa62-e129-469f-b3a9-dfddab67f7fc"/>
    <ds:schemaRef ds:uri="dd763241-ea32-407e-8ed0-470280dab40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827211EC-E470-4009-AFF6-47D981DA343F}">
  <ds:schemaRefs>
    <ds:schemaRef ds:uri="http://schemas.microsoft.com/sharepoint/v3/contenttype/forms"/>
  </ds:schemaRefs>
</ds:datastoreItem>
</file>

<file path=customXml/itemProps4.xml><?xml version="1.0" encoding="utf-8"?>
<ds:datastoreItem xmlns:ds="http://schemas.openxmlformats.org/officeDocument/2006/customXml" ds:itemID="{D3C4448A-7901-462D-8553-054181CA30EB}">
  <ds:schemaRefs>
    <ds:schemaRef ds:uri="da9daa62-e129-469f-b3a9-dfddab67f7fc"/>
    <ds:schemaRef ds:uri="http://schemas.microsoft.com/office/2006/metadata/properties"/>
    <ds:schemaRef ds:uri="http://schemas.microsoft.com/office/infopath/2007/PartnerControls"/>
  </ds:schemaRefs>
</ds:datastoreItem>
</file>

<file path=customXml/itemProps5.xml><?xml version="1.0" encoding="utf-8"?>
<ds:datastoreItem xmlns:ds="http://schemas.openxmlformats.org/officeDocument/2006/customXml" ds:itemID="{FF18F9EF-03CD-498E-A2C2-EE95E3009E26}">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
  <TotalTime>19</TotalTime>
  <Words>1236</Words>
  <Application>Microsoft Office PowerPoint</Application>
  <PresentationFormat>Widescreen</PresentationFormat>
  <Paragraphs>140</Paragraphs>
  <Slides>17</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Segoe UI</vt:lpstr>
      <vt:lpstr>Office Theme</vt:lpstr>
      <vt:lpstr>Mise en place des laboratoires de recherche d’IADP Afrique </vt:lpstr>
      <vt:lpstr>Objectifs de la session</vt:lpstr>
      <vt:lpstr>Agenda</vt:lpstr>
      <vt:lpstr>IAPD Afrique </vt:lpstr>
      <vt:lpstr>IAPD Afrique </vt:lpstr>
      <vt:lpstr>Labos de recherche d’IAPD Afrique</vt:lpstr>
      <vt:lpstr>Labos de recherche d’IAPD Afrique</vt:lpstr>
      <vt:lpstr>Labos de recherche d’IAPD Afrique</vt:lpstr>
      <vt:lpstr>Modalités de financement</vt:lpstr>
      <vt:lpstr>Admissibilité  </vt:lpstr>
      <vt:lpstr>Admissibilité  </vt:lpstr>
      <vt:lpstr>Procédure de mise en candidature</vt:lpstr>
      <vt:lpstr>Processus de sélection </vt:lpstr>
      <vt:lpstr>Dates clés </vt:lpstr>
      <vt:lpstr>Pour en apprendre davantage:</vt:lpstr>
      <vt:lpstr>Questions et réponses</vt:lpstr>
      <vt:lpstr>Merci!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Establishing multidisciplinary AI4D labs in Africa</dc:title>
  <dc:creator>Mylene Bordeleau</dc:creator>
  <cp:lastModifiedBy>Mylene Bordeleau</cp:lastModifiedBy>
  <cp:revision>6</cp:revision>
  <dcterms:created xsi:type="dcterms:W3CDTF">2021-03-08T14:14:14Z</dcterms:created>
  <dcterms:modified xsi:type="dcterms:W3CDTF">2021-03-09T20:13:32Z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0x010100160F3C9E5634B54DAA5CD17EF7777EF6020025D39E4F245FB9408CF0D5088D4B4AA3</vt:lpwstr>
  </property>
  <property fmtid="{D5CDD505-2E9C-101B-9397-08002B2CF9AE}" pid="3" name="_dlc_DocIdItemGuid">
    <vt:lpwstr>7264f60c-758b-4d25-ba67-8e641397c33a</vt:lpwstr>
  </property>
  <property fmtid="{D5CDD505-2E9C-101B-9397-08002B2CF9AE}" pid="4" name="Responsible Unit">
    <vt:lpwstr/>
  </property>
  <property fmtid="{D5CDD505-2E9C-101B-9397-08002B2CF9AE}" pid="5" name="Research Theme">
    <vt:lpwstr/>
  </property>
  <property fmtid="{D5CDD505-2E9C-101B-9397-08002B2CF9AE}" pid="6" name="TaxKeyword">
    <vt:lpwstr/>
  </property>
  <property fmtid="{D5CDD505-2E9C-101B-9397-08002B2CF9AE}" pid="7" name="ProjectTaxHTField0">
    <vt:lpwstr/>
  </property>
  <property fmtid="{D5CDD505-2E9C-101B-9397-08002B2CF9AE}" pid="8" name="Project">
    <vt:lpwstr/>
  </property>
  <property fmtid="{D5CDD505-2E9C-101B-9397-08002B2CF9AE}" pid="9" name="Externally Funded Program">
    <vt:lpwstr/>
  </property>
  <property fmtid="{D5CDD505-2E9C-101B-9397-08002B2CF9AE}" pid="10" name="Activity">
    <vt:lpwstr/>
  </property>
</Properties>
</file>